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259" r:id="rId3"/>
    <p:sldId id="276" r:id="rId4"/>
    <p:sldId id="275" r:id="rId5"/>
    <p:sldId id="288" r:id="rId6"/>
    <p:sldId id="289" r:id="rId7"/>
    <p:sldId id="290" r:id="rId8"/>
    <p:sldId id="272" r:id="rId9"/>
    <p:sldId id="273" r:id="rId10"/>
    <p:sldId id="344" r:id="rId11"/>
    <p:sldId id="274" r:id="rId12"/>
    <p:sldId id="291" r:id="rId13"/>
    <p:sldId id="277" r:id="rId14"/>
    <p:sldId id="279" r:id="rId15"/>
    <p:sldId id="278" r:id="rId16"/>
    <p:sldId id="281" r:id="rId17"/>
    <p:sldId id="280" r:id="rId18"/>
    <p:sldId id="282" r:id="rId19"/>
    <p:sldId id="284" r:id="rId20"/>
    <p:sldId id="285" r:id="rId21"/>
    <p:sldId id="286" r:id="rId22"/>
    <p:sldId id="287" r:id="rId23"/>
    <p:sldId id="268" r:id="rId24"/>
    <p:sldId id="267" r:id="rId25"/>
    <p:sldId id="266" r:id="rId26"/>
    <p:sldId id="298" r:id="rId27"/>
    <p:sldId id="299" r:id="rId28"/>
    <p:sldId id="269" r:id="rId29"/>
    <p:sldId id="270" r:id="rId30"/>
    <p:sldId id="314" r:id="rId31"/>
    <p:sldId id="271" r:id="rId32"/>
    <p:sldId id="333" r:id="rId33"/>
    <p:sldId id="296" r:id="rId34"/>
    <p:sldId id="292" r:id="rId35"/>
    <p:sldId id="293" r:id="rId36"/>
    <p:sldId id="294" r:id="rId37"/>
    <p:sldId id="297" r:id="rId38"/>
    <p:sldId id="300" r:id="rId39"/>
    <p:sldId id="301" r:id="rId40"/>
    <p:sldId id="309" r:id="rId41"/>
    <p:sldId id="302" r:id="rId42"/>
    <p:sldId id="303" r:id="rId43"/>
    <p:sldId id="304" r:id="rId44"/>
    <p:sldId id="308" r:id="rId45"/>
    <p:sldId id="307" r:id="rId46"/>
    <p:sldId id="305" r:id="rId47"/>
    <p:sldId id="306" r:id="rId48"/>
    <p:sldId id="310" r:id="rId49"/>
    <p:sldId id="311" r:id="rId50"/>
    <p:sldId id="313" r:id="rId51"/>
    <p:sldId id="312" r:id="rId52"/>
    <p:sldId id="295"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1" r:id="rId69"/>
    <p:sldId id="332" r:id="rId70"/>
    <p:sldId id="335" r:id="rId71"/>
    <p:sldId id="336" r:id="rId72"/>
    <p:sldId id="337" r:id="rId73"/>
    <p:sldId id="338" r:id="rId74"/>
    <p:sldId id="339" r:id="rId75"/>
    <p:sldId id="340" r:id="rId76"/>
    <p:sldId id="341" r:id="rId77"/>
    <p:sldId id="342" r:id="rId78"/>
    <p:sldId id="34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864"/>
    <a:srgbClr val="001833"/>
    <a:srgbClr val="A2A3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62" autoAdjust="0"/>
  </p:normalViewPr>
  <p:slideViewPr>
    <p:cSldViewPr snapToGrid="0">
      <p:cViewPr>
        <p:scale>
          <a:sx n="82" d="100"/>
          <a:sy n="82" d="100"/>
        </p:scale>
        <p:origin x="720" y="72"/>
      </p:cViewPr>
      <p:guideLst/>
    </p:cSldViewPr>
  </p:slideViewPr>
  <p:notesTextViewPr>
    <p:cViewPr>
      <p:scale>
        <a:sx n="1" d="1"/>
        <a:sy n="1" d="1"/>
      </p:scale>
      <p:origin x="0" y="0"/>
    </p:cViewPr>
  </p:notesTextViewPr>
  <p:sorterViewPr>
    <p:cViewPr>
      <p:scale>
        <a:sx n="100" d="100"/>
        <a:sy n="100" d="100"/>
      </p:scale>
      <p:origin x="0" y="-2133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54C6A7-6FD0-4C6D-B87E-13227F636D18}" type="datetimeFigureOut">
              <a:rPr lang="en-US" smtClean="0"/>
              <a:t>12/28/2018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659AB-3E47-40CB-88CF-5255150A2654}" type="slidenum">
              <a:rPr lang="en-US" smtClean="0"/>
              <a:t>‹#›</a:t>
            </a:fld>
            <a:endParaRPr lang="en-US"/>
          </a:p>
        </p:txBody>
      </p:sp>
    </p:spTree>
    <p:extLst>
      <p:ext uri="{BB962C8B-B14F-4D97-AF65-F5344CB8AC3E}">
        <p14:creationId xmlns:p14="http://schemas.microsoft.com/office/powerpoint/2010/main" val="3936731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files, </a:t>
            </a:r>
          </a:p>
          <a:p>
            <a:r>
              <a:rPr lang="en-US" dirty="0"/>
              <a:t>identify differences, </a:t>
            </a:r>
          </a:p>
          <a:p>
            <a:r>
              <a:rPr lang="en-US" dirty="0"/>
              <a:t>and merge the changes </a:t>
            </a:r>
          </a:p>
          <a:p>
            <a:r>
              <a:rPr lang="en-US" dirty="0"/>
              <a:t>when new developers join the team, they can easily download the current version of the application to their local environment using the version control system and are able to keep track of the version they’re currently running.</a:t>
            </a:r>
          </a:p>
          <a:p>
            <a:r>
              <a:rPr lang="en-US" dirty="0"/>
              <a:t> During development, you can also have entirely independent code versions if you prefer to keep different development efforts separate. When ready, you can merge the files to create a final working version.</a:t>
            </a:r>
          </a:p>
        </p:txBody>
      </p:sp>
      <p:sp>
        <p:nvSpPr>
          <p:cNvPr id="4" name="Slide Number Placeholder 3"/>
          <p:cNvSpPr>
            <a:spLocks noGrp="1"/>
          </p:cNvSpPr>
          <p:nvPr>
            <p:ph type="sldNum" sz="quarter" idx="5"/>
          </p:nvPr>
        </p:nvSpPr>
        <p:spPr/>
        <p:txBody>
          <a:bodyPr/>
          <a:lstStyle/>
          <a:p>
            <a:fld id="{4F8659AB-3E47-40CB-88CF-5255150A2654}" type="slidenum">
              <a:rPr lang="en-US" smtClean="0"/>
              <a:t>2</a:t>
            </a:fld>
            <a:endParaRPr lang="en-US"/>
          </a:p>
        </p:txBody>
      </p:sp>
    </p:spTree>
    <p:extLst>
      <p:ext uri="{BB962C8B-B14F-4D97-AF65-F5344CB8AC3E}">
        <p14:creationId xmlns:p14="http://schemas.microsoft.com/office/powerpoint/2010/main" val="799207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42</a:t>
            </a:fld>
            <a:endParaRPr lang="en-US"/>
          </a:p>
        </p:txBody>
      </p:sp>
    </p:spTree>
    <p:extLst>
      <p:ext uri="{BB962C8B-B14F-4D97-AF65-F5344CB8AC3E}">
        <p14:creationId xmlns:p14="http://schemas.microsoft.com/office/powerpoint/2010/main" val="610599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43</a:t>
            </a:fld>
            <a:endParaRPr lang="en-US"/>
          </a:p>
        </p:txBody>
      </p:sp>
    </p:spTree>
    <p:extLst>
      <p:ext uri="{BB962C8B-B14F-4D97-AF65-F5344CB8AC3E}">
        <p14:creationId xmlns:p14="http://schemas.microsoft.com/office/powerpoint/2010/main" val="735910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44</a:t>
            </a:fld>
            <a:endParaRPr lang="en-US"/>
          </a:p>
        </p:txBody>
      </p:sp>
    </p:spTree>
    <p:extLst>
      <p:ext uri="{BB962C8B-B14F-4D97-AF65-F5344CB8AC3E}">
        <p14:creationId xmlns:p14="http://schemas.microsoft.com/office/powerpoint/2010/main" val="1288520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45</a:t>
            </a:fld>
            <a:endParaRPr lang="en-US"/>
          </a:p>
        </p:txBody>
      </p:sp>
    </p:spTree>
    <p:extLst>
      <p:ext uri="{BB962C8B-B14F-4D97-AF65-F5344CB8AC3E}">
        <p14:creationId xmlns:p14="http://schemas.microsoft.com/office/powerpoint/2010/main" val="3648708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46</a:t>
            </a:fld>
            <a:endParaRPr lang="en-US"/>
          </a:p>
        </p:txBody>
      </p:sp>
    </p:spTree>
    <p:extLst>
      <p:ext uri="{BB962C8B-B14F-4D97-AF65-F5344CB8AC3E}">
        <p14:creationId xmlns:p14="http://schemas.microsoft.com/office/powerpoint/2010/main" val="3668088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47</a:t>
            </a:fld>
            <a:endParaRPr lang="en-US"/>
          </a:p>
        </p:txBody>
      </p:sp>
    </p:spTree>
    <p:extLst>
      <p:ext uri="{BB962C8B-B14F-4D97-AF65-F5344CB8AC3E}">
        <p14:creationId xmlns:p14="http://schemas.microsoft.com/office/powerpoint/2010/main" val="2375187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48</a:t>
            </a:fld>
            <a:endParaRPr lang="en-US"/>
          </a:p>
        </p:txBody>
      </p:sp>
    </p:spTree>
    <p:extLst>
      <p:ext uri="{BB962C8B-B14F-4D97-AF65-F5344CB8AC3E}">
        <p14:creationId xmlns:p14="http://schemas.microsoft.com/office/powerpoint/2010/main" val="4175312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49</a:t>
            </a:fld>
            <a:endParaRPr lang="en-US"/>
          </a:p>
        </p:txBody>
      </p:sp>
    </p:spTree>
    <p:extLst>
      <p:ext uri="{BB962C8B-B14F-4D97-AF65-F5344CB8AC3E}">
        <p14:creationId xmlns:p14="http://schemas.microsoft.com/office/powerpoint/2010/main" val="3271495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50</a:t>
            </a:fld>
            <a:endParaRPr lang="en-US"/>
          </a:p>
        </p:txBody>
      </p:sp>
    </p:spTree>
    <p:extLst>
      <p:ext uri="{BB962C8B-B14F-4D97-AF65-F5344CB8AC3E}">
        <p14:creationId xmlns:p14="http://schemas.microsoft.com/office/powerpoint/2010/main" val="2560560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51</a:t>
            </a:fld>
            <a:endParaRPr lang="en-US"/>
          </a:p>
        </p:txBody>
      </p:sp>
    </p:spTree>
    <p:extLst>
      <p:ext uri="{BB962C8B-B14F-4D97-AF65-F5344CB8AC3E}">
        <p14:creationId xmlns:p14="http://schemas.microsoft.com/office/powerpoint/2010/main" val="127766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3</a:t>
            </a:fld>
            <a:endParaRPr lang="en-US"/>
          </a:p>
        </p:txBody>
      </p:sp>
    </p:spTree>
    <p:extLst>
      <p:ext uri="{BB962C8B-B14F-4D97-AF65-F5344CB8AC3E}">
        <p14:creationId xmlns:p14="http://schemas.microsoft.com/office/powerpoint/2010/main" val="3788674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52</a:t>
            </a:fld>
            <a:endParaRPr lang="en-US"/>
          </a:p>
        </p:txBody>
      </p:sp>
    </p:spTree>
    <p:extLst>
      <p:ext uri="{BB962C8B-B14F-4D97-AF65-F5344CB8AC3E}">
        <p14:creationId xmlns:p14="http://schemas.microsoft.com/office/powerpoint/2010/main" val="539421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53</a:t>
            </a:fld>
            <a:endParaRPr lang="en-US"/>
          </a:p>
        </p:txBody>
      </p:sp>
    </p:spTree>
    <p:extLst>
      <p:ext uri="{BB962C8B-B14F-4D97-AF65-F5344CB8AC3E}">
        <p14:creationId xmlns:p14="http://schemas.microsoft.com/office/powerpoint/2010/main" val="2981441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54</a:t>
            </a:fld>
            <a:endParaRPr lang="en-US"/>
          </a:p>
        </p:txBody>
      </p:sp>
    </p:spTree>
    <p:extLst>
      <p:ext uri="{BB962C8B-B14F-4D97-AF65-F5344CB8AC3E}">
        <p14:creationId xmlns:p14="http://schemas.microsoft.com/office/powerpoint/2010/main" val="1678401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55</a:t>
            </a:fld>
            <a:endParaRPr lang="en-US"/>
          </a:p>
        </p:txBody>
      </p:sp>
    </p:spTree>
    <p:extLst>
      <p:ext uri="{BB962C8B-B14F-4D97-AF65-F5344CB8AC3E}">
        <p14:creationId xmlns:p14="http://schemas.microsoft.com/office/powerpoint/2010/main" val="1847059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56</a:t>
            </a:fld>
            <a:endParaRPr lang="en-US"/>
          </a:p>
        </p:txBody>
      </p:sp>
    </p:spTree>
    <p:extLst>
      <p:ext uri="{BB962C8B-B14F-4D97-AF65-F5344CB8AC3E}">
        <p14:creationId xmlns:p14="http://schemas.microsoft.com/office/powerpoint/2010/main" val="3732636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57</a:t>
            </a:fld>
            <a:endParaRPr lang="en-US"/>
          </a:p>
        </p:txBody>
      </p:sp>
    </p:spTree>
    <p:extLst>
      <p:ext uri="{BB962C8B-B14F-4D97-AF65-F5344CB8AC3E}">
        <p14:creationId xmlns:p14="http://schemas.microsoft.com/office/powerpoint/2010/main" val="2536104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58</a:t>
            </a:fld>
            <a:endParaRPr lang="en-US"/>
          </a:p>
        </p:txBody>
      </p:sp>
    </p:spTree>
    <p:extLst>
      <p:ext uri="{BB962C8B-B14F-4D97-AF65-F5344CB8AC3E}">
        <p14:creationId xmlns:p14="http://schemas.microsoft.com/office/powerpoint/2010/main" val="2597348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Yo</a:t>
            </a:r>
            <a:r>
              <a:rPr lang="en-US" dirty="0"/>
              <a:t> </a:t>
            </a:r>
            <a:r>
              <a:rPr lang="en-US" dirty="0" err="1"/>
              <a:t>chahi</a:t>
            </a:r>
            <a:r>
              <a:rPr lang="en-US" dirty="0"/>
              <a:t> </a:t>
            </a:r>
            <a:r>
              <a:rPr lang="en-US" dirty="0" err="1"/>
              <a:t>asmit</a:t>
            </a:r>
            <a:r>
              <a:rPr lang="en-US" dirty="0"/>
              <a:t> le describe </a:t>
            </a:r>
            <a:r>
              <a:rPr lang="en-US" dirty="0" err="1"/>
              <a:t>garne</a:t>
            </a:r>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59</a:t>
            </a:fld>
            <a:endParaRPr lang="en-US"/>
          </a:p>
        </p:txBody>
      </p:sp>
    </p:spTree>
    <p:extLst>
      <p:ext uri="{BB962C8B-B14F-4D97-AF65-F5344CB8AC3E}">
        <p14:creationId xmlns:p14="http://schemas.microsoft.com/office/powerpoint/2010/main" val="708436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60</a:t>
            </a:fld>
            <a:endParaRPr lang="en-US"/>
          </a:p>
        </p:txBody>
      </p:sp>
    </p:spTree>
    <p:extLst>
      <p:ext uri="{BB962C8B-B14F-4D97-AF65-F5344CB8AC3E}">
        <p14:creationId xmlns:p14="http://schemas.microsoft.com/office/powerpoint/2010/main" val="884307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61</a:t>
            </a:fld>
            <a:endParaRPr lang="en-US"/>
          </a:p>
        </p:txBody>
      </p:sp>
    </p:spTree>
    <p:extLst>
      <p:ext uri="{BB962C8B-B14F-4D97-AF65-F5344CB8AC3E}">
        <p14:creationId xmlns:p14="http://schemas.microsoft.com/office/powerpoint/2010/main" val="2986578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4</a:t>
            </a:fld>
            <a:endParaRPr lang="en-US"/>
          </a:p>
        </p:txBody>
      </p:sp>
    </p:spTree>
    <p:extLst>
      <p:ext uri="{BB962C8B-B14F-4D97-AF65-F5344CB8AC3E}">
        <p14:creationId xmlns:p14="http://schemas.microsoft.com/office/powerpoint/2010/main" val="1077682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wild cards:</a:t>
            </a:r>
          </a:p>
          <a:p>
            <a:endParaRPr lang="en-US" dirty="0"/>
          </a:p>
          <a:p>
            <a:r>
              <a:rPr lang="en-US" dirty="0"/>
              <a:t>Git tag –l “v1.* ”</a:t>
            </a:r>
          </a:p>
        </p:txBody>
      </p:sp>
      <p:sp>
        <p:nvSpPr>
          <p:cNvPr id="4" name="Slide Number Placeholder 3"/>
          <p:cNvSpPr>
            <a:spLocks noGrp="1"/>
          </p:cNvSpPr>
          <p:nvPr>
            <p:ph type="sldNum" sz="quarter" idx="5"/>
          </p:nvPr>
        </p:nvSpPr>
        <p:spPr/>
        <p:txBody>
          <a:bodyPr/>
          <a:lstStyle/>
          <a:p>
            <a:fld id="{4F8659AB-3E47-40CB-88CF-5255150A2654}" type="slidenum">
              <a:rPr lang="en-US" smtClean="0"/>
              <a:t>62</a:t>
            </a:fld>
            <a:endParaRPr lang="en-US"/>
          </a:p>
        </p:txBody>
      </p:sp>
    </p:spTree>
    <p:extLst>
      <p:ext uri="{BB962C8B-B14F-4D97-AF65-F5344CB8AC3E}">
        <p14:creationId xmlns:p14="http://schemas.microsoft.com/office/powerpoint/2010/main" val="27473802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push origin –delete v1.o // deleting from remote</a:t>
            </a:r>
          </a:p>
          <a:p>
            <a:r>
              <a:rPr lang="en-US" dirty="0"/>
              <a:t>Git push origin –delete v1.o v1.1</a:t>
            </a:r>
          </a:p>
        </p:txBody>
      </p:sp>
      <p:sp>
        <p:nvSpPr>
          <p:cNvPr id="4" name="Slide Number Placeholder 3"/>
          <p:cNvSpPr>
            <a:spLocks noGrp="1"/>
          </p:cNvSpPr>
          <p:nvPr>
            <p:ph type="sldNum" sz="quarter" idx="5"/>
          </p:nvPr>
        </p:nvSpPr>
        <p:spPr/>
        <p:txBody>
          <a:bodyPr/>
          <a:lstStyle/>
          <a:p>
            <a:fld id="{4F8659AB-3E47-40CB-88CF-5255150A2654}" type="slidenum">
              <a:rPr lang="en-US" smtClean="0"/>
              <a:t>63</a:t>
            </a:fld>
            <a:endParaRPr lang="en-US"/>
          </a:p>
        </p:txBody>
      </p:sp>
    </p:spTree>
    <p:extLst>
      <p:ext uri="{BB962C8B-B14F-4D97-AF65-F5344CB8AC3E}">
        <p14:creationId xmlns:p14="http://schemas.microsoft.com/office/powerpoint/2010/main" val="1577048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Yo</a:t>
            </a:r>
            <a:r>
              <a:rPr lang="en-US" dirty="0"/>
              <a:t> </a:t>
            </a:r>
            <a:r>
              <a:rPr lang="en-US" dirty="0" err="1"/>
              <a:t>chahi</a:t>
            </a:r>
            <a:r>
              <a:rPr lang="en-US" dirty="0"/>
              <a:t> </a:t>
            </a:r>
            <a:r>
              <a:rPr lang="en-US" dirty="0" err="1"/>
              <a:t>asmit</a:t>
            </a:r>
            <a:r>
              <a:rPr lang="en-US" dirty="0"/>
              <a:t> le describe </a:t>
            </a:r>
            <a:r>
              <a:rPr lang="en-US" dirty="0" err="1"/>
              <a:t>garne</a:t>
            </a:r>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64</a:t>
            </a:fld>
            <a:endParaRPr lang="en-US"/>
          </a:p>
        </p:txBody>
      </p:sp>
    </p:spTree>
    <p:extLst>
      <p:ext uri="{BB962C8B-B14F-4D97-AF65-F5344CB8AC3E}">
        <p14:creationId xmlns:p14="http://schemas.microsoft.com/office/powerpoint/2010/main" val="2445053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Ahile</a:t>
            </a:r>
            <a:r>
              <a:rPr lang="en-US" dirty="0"/>
              <a:t> </a:t>
            </a:r>
            <a:r>
              <a:rPr lang="en-US" dirty="0" err="1"/>
              <a:t>chahi</a:t>
            </a:r>
            <a:r>
              <a:rPr lang="en-US" dirty="0"/>
              <a:t> </a:t>
            </a:r>
            <a:r>
              <a:rPr lang="en-US" dirty="0" err="1"/>
              <a:t>hami</a:t>
            </a:r>
            <a:r>
              <a:rPr lang="en-US" dirty="0"/>
              <a:t> master branch ma </a:t>
            </a:r>
            <a:r>
              <a:rPr lang="en-US" dirty="0" err="1"/>
              <a:t>chau</a:t>
            </a:r>
            <a:r>
              <a:rPr lang="en-US" dirty="0"/>
              <a:t> </a:t>
            </a:r>
            <a:r>
              <a:rPr lang="en-US" dirty="0" err="1"/>
              <a:t>hai</a:t>
            </a:r>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65</a:t>
            </a:fld>
            <a:endParaRPr lang="en-US"/>
          </a:p>
        </p:txBody>
      </p:sp>
    </p:spTree>
    <p:extLst>
      <p:ext uri="{BB962C8B-B14F-4D97-AF65-F5344CB8AC3E}">
        <p14:creationId xmlns:p14="http://schemas.microsoft.com/office/powerpoint/2010/main" val="3313071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Branch </a:t>
            </a:r>
            <a:r>
              <a:rPr lang="en-US" dirty="0" err="1"/>
              <a:t>dekhayo</a:t>
            </a:r>
            <a:r>
              <a:rPr lang="en-US" dirty="0"/>
              <a:t> </a:t>
            </a:r>
            <a:r>
              <a:rPr lang="en-US" dirty="0" err="1"/>
              <a:t>ki</a:t>
            </a:r>
            <a:r>
              <a:rPr lang="en-US" dirty="0"/>
              <a:t> </a:t>
            </a:r>
            <a:r>
              <a:rPr lang="en-US" dirty="0" err="1"/>
              <a:t>dekhayena</a:t>
            </a:r>
            <a:r>
              <a:rPr lang="en-US" dirty="0"/>
              <a:t> </a:t>
            </a:r>
            <a:r>
              <a:rPr lang="en-US" dirty="0" err="1"/>
              <a:t>heram</a:t>
            </a:r>
            <a:r>
              <a:rPr lang="en-US" dirty="0"/>
              <a:t> ta</a:t>
            </a:r>
          </a:p>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66</a:t>
            </a:fld>
            <a:endParaRPr lang="en-US"/>
          </a:p>
        </p:txBody>
      </p:sp>
    </p:spTree>
    <p:extLst>
      <p:ext uri="{BB962C8B-B14F-4D97-AF65-F5344CB8AC3E}">
        <p14:creationId xmlns:p14="http://schemas.microsoft.com/office/powerpoint/2010/main" val="3791395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status </a:t>
            </a:r>
            <a:r>
              <a:rPr lang="en-US" dirty="0" err="1"/>
              <a:t>rakhera</a:t>
            </a:r>
            <a:r>
              <a:rPr lang="en-US" dirty="0"/>
              <a:t> check garam ta</a:t>
            </a:r>
          </a:p>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67</a:t>
            </a:fld>
            <a:endParaRPr lang="en-US"/>
          </a:p>
        </p:txBody>
      </p:sp>
    </p:spTree>
    <p:extLst>
      <p:ext uri="{BB962C8B-B14F-4D97-AF65-F5344CB8AC3E}">
        <p14:creationId xmlns:p14="http://schemas.microsoft.com/office/powerpoint/2010/main" val="3592803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68</a:t>
            </a:fld>
            <a:endParaRPr lang="en-US"/>
          </a:p>
        </p:txBody>
      </p:sp>
    </p:spTree>
    <p:extLst>
      <p:ext uri="{BB962C8B-B14F-4D97-AF65-F5344CB8AC3E}">
        <p14:creationId xmlns:p14="http://schemas.microsoft.com/office/powerpoint/2010/main" val="3191741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69</a:t>
            </a:fld>
            <a:endParaRPr lang="en-US"/>
          </a:p>
        </p:txBody>
      </p:sp>
    </p:spTree>
    <p:extLst>
      <p:ext uri="{BB962C8B-B14F-4D97-AF65-F5344CB8AC3E}">
        <p14:creationId xmlns:p14="http://schemas.microsoft.com/office/powerpoint/2010/main" val="4056573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70</a:t>
            </a:fld>
            <a:endParaRPr lang="en-US"/>
          </a:p>
        </p:txBody>
      </p:sp>
    </p:spTree>
    <p:extLst>
      <p:ext uri="{BB962C8B-B14F-4D97-AF65-F5344CB8AC3E}">
        <p14:creationId xmlns:p14="http://schemas.microsoft.com/office/powerpoint/2010/main" val="1525032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71</a:t>
            </a:fld>
            <a:endParaRPr lang="en-US"/>
          </a:p>
        </p:txBody>
      </p:sp>
    </p:spTree>
    <p:extLst>
      <p:ext uri="{BB962C8B-B14F-4D97-AF65-F5344CB8AC3E}">
        <p14:creationId xmlns:p14="http://schemas.microsoft.com/office/powerpoint/2010/main" val="829451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 </a:t>
            </a:r>
          </a:p>
        </p:txBody>
      </p:sp>
      <p:sp>
        <p:nvSpPr>
          <p:cNvPr id="4" name="Slide Number Placeholder 3"/>
          <p:cNvSpPr>
            <a:spLocks noGrp="1"/>
          </p:cNvSpPr>
          <p:nvPr>
            <p:ph type="sldNum" sz="quarter" idx="5"/>
          </p:nvPr>
        </p:nvSpPr>
        <p:spPr/>
        <p:txBody>
          <a:bodyPr/>
          <a:lstStyle/>
          <a:p>
            <a:fld id="{4F8659AB-3E47-40CB-88CF-5255150A2654}" type="slidenum">
              <a:rPr lang="en-US" smtClean="0"/>
              <a:t>36</a:t>
            </a:fld>
            <a:endParaRPr lang="en-US"/>
          </a:p>
        </p:txBody>
      </p:sp>
    </p:spTree>
    <p:extLst>
      <p:ext uri="{BB962C8B-B14F-4D97-AF65-F5344CB8AC3E}">
        <p14:creationId xmlns:p14="http://schemas.microsoft.com/office/powerpoint/2010/main" val="3362594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Tyo</a:t>
            </a:r>
            <a:r>
              <a:rPr lang="en-US" dirty="0"/>
              <a:t> last ma </a:t>
            </a:r>
            <a:r>
              <a:rPr lang="en-US" dirty="0" err="1"/>
              <a:t>jun</a:t>
            </a:r>
            <a:r>
              <a:rPr lang="en-US" dirty="0"/>
              <a:t> cha </a:t>
            </a:r>
            <a:r>
              <a:rPr lang="en-US" dirty="0" err="1"/>
              <a:t>tehi</a:t>
            </a:r>
            <a:r>
              <a:rPr lang="en-US" dirty="0"/>
              <a:t> pass </a:t>
            </a:r>
            <a:r>
              <a:rPr lang="en-US" dirty="0" err="1"/>
              <a:t>garne</a:t>
            </a:r>
            <a:r>
              <a:rPr lang="en-US" dirty="0"/>
              <a:t> ho ; first ko 7 </a:t>
            </a:r>
            <a:r>
              <a:rPr lang="en-US" dirty="0" err="1"/>
              <a:t>ota</a:t>
            </a:r>
            <a:r>
              <a:rPr lang="en-US" dirty="0"/>
              <a:t> character pass </a:t>
            </a:r>
            <a:r>
              <a:rPr lang="en-US" dirty="0" err="1"/>
              <a:t>gare</a:t>
            </a:r>
            <a:r>
              <a:rPr lang="en-US" dirty="0"/>
              <a:t> </a:t>
            </a:r>
            <a:r>
              <a:rPr lang="en-US" dirty="0" err="1"/>
              <a:t>ni</a:t>
            </a:r>
            <a:r>
              <a:rPr lang="en-US" dirty="0"/>
              <a:t> </a:t>
            </a:r>
            <a:r>
              <a:rPr lang="en-US" dirty="0" err="1"/>
              <a:t>huncha</a:t>
            </a:r>
            <a:endParaRPr lang="en-US" dirty="0"/>
          </a:p>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72</a:t>
            </a:fld>
            <a:endParaRPr lang="en-US"/>
          </a:p>
        </p:txBody>
      </p:sp>
    </p:spTree>
    <p:extLst>
      <p:ext uri="{BB962C8B-B14F-4D97-AF65-F5344CB8AC3E}">
        <p14:creationId xmlns:p14="http://schemas.microsoft.com/office/powerpoint/2010/main" val="990389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Tyo</a:t>
            </a:r>
            <a:r>
              <a:rPr lang="en-US" dirty="0"/>
              <a:t> last ma </a:t>
            </a:r>
            <a:r>
              <a:rPr lang="en-US" dirty="0" err="1"/>
              <a:t>jun</a:t>
            </a:r>
            <a:r>
              <a:rPr lang="en-US" dirty="0"/>
              <a:t> cha </a:t>
            </a:r>
            <a:r>
              <a:rPr lang="en-US" dirty="0" err="1"/>
              <a:t>tehi</a:t>
            </a:r>
            <a:r>
              <a:rPr lang="en-US" dirty="0"/>
              <a:t> pass </a:t>
            </a:r>
            <a:r>
              <a:rPr lang="en-US" dirty="0" err="1"/>
              <a:t>garne</a:t>
            </a:r>
            <a:r>
              <a:rPr lang="en-US" dirty="0"/>
              <a:t> ho ; first ko 7 </a:t>
            </a:r>
            <a:r>
              <a:rPr lang="en-US" dirty="0" err="1"/>
              <a:t>ota</a:t>
            </a:r>
            <a:r>
              <a:rPr lang="en-US" dirty="0"/>
              <a:t> character pass </a:t>
            </a:r>
            <a:r>
              <a:rPr lang="en-US" dirty="0" err="1"/>
              <a:t>gare</a:t>
            </a:r>
            <a:r>
              <a:rPr lang="en-US" dirty="0"/>
              <a:t> </a:t>
            </a:r>
            <a:r>
              <a:rPr lang="en-US" dirty="0" err="1"/>
              <a:t>ni</a:t>
            </a:r>
            <a:r>
              <a:rPr lang="en-US" dirty="0"/>
              <a:t> </a:t>
            </a:r>
            <a:r>
              <a:rPr lang="en-US" dirty="0" err="1"/>
              <a:t>huncha</a:t>
            </a:r>
            <a:endParaRPr lang="en-US" dirty="0"/>
          </a:p>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73</a:t>
            </a:fld>
            <a:endParaRPr lang="en-US"/>
          </a:p>
        </p:txBody>
      </p:sp>
    </p:spTree>
    <p:extLst>
      <p:ext uri="{BB962C8B-B14F-4D97-AF65-F5344CB8AC3E}">
        <p14:creationId xmlns:p14="http://schemas.microsoft.com/office/powerpoint/2010/main" val="33640420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 </a:t>
            </a:r>
            <a:r>
              <a:rPr lang="en-US" dirty="0" err="1"/>
              <a:t>bela</a:t>
            </a:r>
            <a:r>
              <a:rPr lang="en-US" dirty="0"/>
              <a:t> ko commit history pass </a:t>
            </a:r>
            <a:r>
              <a:rPr lang="en-US" dirty="0" err="1"/>
              <a:t>gare</a:t>
            </a:r>
            <a:r>
              <a:rPr lang="en-US" dirty="0"/>
              <a:t> </a:t>
            </a:r>
            <a:r>
              <a:rPr lang="en-US" dirty="0" err="1"/>
              <a:t>ni</a:t>
            </a:r>
            <a:r>
              <a:rPr lang="en-US" dirty="0"/>
              <a:t> </a:t>
            </a:r>
            <a:r>
              <a:rPr lang="en-US" dirty="0" err="1"/>
              <a:t>huncha</a:t>
            </a:r>
            <a:r>
              <a:rPr lang="en-US" dirty="0"/>
              <a:t>; first ko 7 </a:t>
            </a:r>
            <a:r>
              <a:rPr lang="en-US" dirty="0" err="1"/>
              <a:t>ota</a:t>
            </a:r>
            <a:r>
              <a:rPr lang="en-US" dirty="0"/>
              <a:t> character pass </a:t>
            </a:r>
            <a:r>
              <a:rPr lang="en-US" dirty="0" err="1"/>
              <a:t>gare</a:t>
            </a:r>
            <a:r>
              <a:rPr lang="en-US" dirty="0"/>
              <a:t> </a:t>
            </a:r>
            <a:r>
              <a:rPr lang="en-US" dirty="0" err="1"/>
              <a:t>ni</a:t>
            </a:r>
            <a:r>
              <a:rPr lang="en-US" dirty="0"/>
              <a:t> </a:t>
            </a:r>
            <a:r>
              <a:rPr lang="en-US" dirty="0" err="1"/>
              <a:t>huncha</a:t>
            </a:r>
            <a:endParaRPr lang="en-US" dirty="0"/>
          </a:p>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74</a:t>
            </a:fld>
            <a:endParaRPr lang="en-US"/>
          </a:p>
        </p:txBody>
      </p:sp>
    </p:spTree>
    <p:extLst>
      <p:ext uri="{BB962C8B-B14F-4D97-AF65-F5344CB8AC3E}">
        <p14:creationId xmlns:p14="http://schemas.microsoft.com/office/powerpoint/2010/main" val="4272282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75</a:t>
            </a:fld>
            <a:endParaRPr lang="en-US"/>
          </a:p>
        </p:txBody>
      </p:sp>
    </p:spTree>
    <p:extLst>
      <p:ext uri="{BB962C8B-B14F-4D97-AF65-F5344CB8AC3E}">
        <p14:creationId xmlns:p14="http://schemas.microsoft.com/office/powerpoint/2010/main" val="3072153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76</a:t>
            </a:fld>
            <a:endParaRPr lang="en-US"/>
          </a:p>
        </p:txBody>
      </p:sp>
    </p:spTree>
    <p:extLst>
      <p:ext uri="{BB962C8B-B14F-4D97-AF65-F5344CB8AC3E}">
        <p14:creationId xmlns:p14="http://schemas.microsoft.com/office/powerpoint/2010/main" val="2526558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77</a:t>
            </a:fld>
            <a:endParaRPr lang="en-US"/>
          </a:p>
        </p:txBody>
      </p:sp>
    </p:spTree>
    <p:extLst>
      <p:ext uri="{BB962C8B-B14F-4D97-AF65-F5344CB8AC3E}">
        <p14:creationId xmlns:p14="http://schemas.microsoft.com/office/powerpoint/2010/main" val="32863426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78</a:t>
            </a:fld>
            <a:endParaRPr lang="en-US"/>
          </a:p>
        </p:txBody>
      </p:sp>
    </p:spTree>
    <p:extLst>
      <p:ext uri="{BB962C8B-B14F-4D97-AF65-F5344CB8AC3E}">
        <p14:creationId xmlns:p14="http://schemas.microsoft.com/office/powerpoint/2010/main" val="2991236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37</a:t>
            </a:fld>
            <a:endParaRPr lang="en-US"/>
          </a:p>
        </p:txBody>
      </p:sp>
    </p:spTree>
    <p:extLst>
      <p:ext uri="{BB962C8B-B14F-4D97-AF65-F5344CB8AC3E}">
        <p14:creationId xmlns:p14="http://schemas.microsoft.com/office/powerpoint/2010/main" val="849139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38</a:t>
            </a:fld>
            <a:endParaRPr lang="en-US"/>
          </a:p>
        </p:txBody>
      </p:sp>
    </p:spTree>
    <p:extLst>
      <p:ext uri="{BB962C8B-B14F-4D97-AF65-F5344CB8AC3E}">
        <p14:creationId xmlns:p14="http://schemas.microsoft.com/office/powerpoint/2010/main" val="543895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shows a bunch of information such as commits, diffs, etc.</a:t>
            </a:r>
          </a:p>
          <a:p>
            <a:endParaRPr lang="en-US" dirty="0"/>
          </a:p>
          <a:p>
            <a:r>
              <a:rPr lang="en-US" dirty="0"/>
              <a:t>Git show &lt;commit code&gt;</a:t>
            </a:r>
          </a:p>
        </p:txBody>
      </p:sp>
      <p:sp>
        <p:nvSpPr>
          <p:cNvPr id="4" name="Slide Number Placeholder 3"/>
          <p:cNvSpPr>
            <a:spLocks noGrp="1"/>
          </p:cNvSpPr>
          <p:nvPr>
            <p:ph type="sldNum" sz="quarter" idx="5"/>
          </p:nvPr>
        </p:nvSpPr>
        <p:spPr/>
        <p:txBody>
          <a:bodyPr/>
          <a:lstStyle/>
          <a:p>
            <a:fld id="{4F8659AB-3E47-40CB-88CF-5255150A2654}" type="slidenum">
              <a:rPr lang="en-US" smtClean="0"/>
              <a:t>39</a:t>
            </a:fld>
            <a:endParaRPr lang="en-US"/>
          </a:p>
        </p:txBody>
      </p:sp>
    </p:spTree>
    <p:extLst>
      <p:ext uri="{BB962C8B-B14F-4D97-AF65-F5344CB8AC3E}">
        <p14:creationId xmlns:p14="http://schemas.microsoft.com/office/powerpoint/2010/main" val="1977166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Asmit</a:t>
            </a:r>
            <a:r>
              <a:rPr lang="en-US" dirty="0"/>
              <a:t> </a:t>
            </a:r>
            <a:r>
              <a:rPr lang="en-US" dirty="0" err="1"/>
              <a:t>lai</a:t>
            </a:r>
            <a:r>
              <a:rPr lang="en-US" dirty="0"/>
              <a:t> </a:t>
            </a:r>
            <a:r>
              <a:rPr lang="en-US" dirty="0" err="1"/>
              <a:t>feri</a:t>
            </a:r>
            <a:r>
              <a:rPr lang="en-US" dirty="0"/>
              <a:t> working to staging to git repository </a:t>
            </a:r>
            <a:r>
              <a:rPr lang="en-US" dirty="0" err="1"/>
              <a:t>banaune</a:t>
            </a:r>
            <a:r>
              <a:rPr lang="en-US" dirty="0"/>
              <a:t> </a:t>
            </a:r>
            <a:r>
              <a:rPr lang="en-US" dirty="0" err="1"/>
              <a:t>vanne</a:t>
            </a:r>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40</a:t>
            </a:fld>
            <a:endParaRPr lang="en-US"/>
          </a:p>
        </p:txBody>
      </p:sp>
    </p:spTree>
    <p:extLst>
      <p:ext uri="{BB962C8B-B14F-4D97-AF65-F5344CB8AC3E}">
        <p14:creationId xmlns:p14="http://schemas.microsoft.com/office/powerpoint/2010/main" val="1218866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659AB-3E47-40CB-88CF-5255150A2654}" type="slidenum">
              <a:rPr lang="en-US" smtClean="0"/>
              <a:t>41</a:t>
            </a:fld>
            <a:endParaRPr lang="en-US"/>
          </a:p>
        </p:txBody>
      </p:sp>
    </p:spTree>
    <p:extLst>
      <p:ext uri="{BB962C8B-B14F-4D97-AF65-F5344CB8AC3E}">
        <p14:creationId xmlns:p14="http://schemas.microsoft.com/office/powerpoint/2010/main" val="128059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3640-7202-4435-8E31-97320A906E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8A20E2-9652-43B9-B07B-47641C389D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807B4F-E377-4348-BC4E-0AFE93B6B58B}"/>
              </a:ext>
            </a:extLst>
          </p:cNvPr>
          <p:cNvSpPr>
            <a:spLocks noGrp="1"/>
          </p:cNvSpPr>
          <p:nvPr>
            <p:ph type="dt" sz="half" idx="10"/>
          </p:nvPr>
        </p:nvSpPr>
        <p:spPr/>
        <p:txBody>
          <a:bodyPr/>
          <a:lstStyle/>
          <a:p>
            <a:fld id="{03D8C5B5-071F-45C1-AA50-B3EDA6F5929E}" type="datetimeFigureOut">
              <a:rPr lang="en-US" smtClean="0"/>
              <a:t>12/28/2018</a:t>
            </a:fld>
            <a:endParaRPr lang="en-US"/>
          </a:p>
        </p:txBody>
      </p:sp>
      <p:sp>
        <p:nvSpPr>
          <p:cNvPr id="5" name="Footer Placeholder 4">
            <a:extLst>
              <a:ext uri="{FF2B5EF4-FFF2-40B4-BE49-F238E27FC236}">
                <a16:creationId xmlns:a16="http://schemas.microsoft.com/office/drawing/2014/main" id="{0EF2D487-DFDB-4F67-9D46-B878A71BC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56EEB8-BB23-4B18-8853-C5FB1E5939A4}"/>
              </a:ext>
            </a:extLst>
          </p:cNvPr>
          <p:cNvSpPr>
            <a:spLocks noGrp="1"/>
          </p:cNvSpPr>
          <p:nvPr>
            <p:ph type="sldNum" sz="quarter" idx="12"/>
          </p:nvPr>
        </p:nvSpPr>
        <p:spPr/>
        <p:txBody>
          <a:bodyPr/>
          <a:lstStyle/>
          <a:p>
            <a:fld id="{752FD32F-FF47-42E9-80FF-2D7FDBA24512}" type="slidenum">
              <a:rPr lang="en-US" smtClean="0"/>
              <a:t>‹#›</a:t>
            </a:fld>
            <a:endParaRPr lang="en-US"/>
          </a:p>
        </p:txBody>
      </p:sp>
    </p:spTree>
    <p:extLst>
      <p:ext uri="{BB962C8B-B14F-4D97-AF65-F5344CB8AC3E}">
        <p14:creationId xmlns:p14="http://schemas.microsoft.com/office/powerpoint/2010/main" val="4188021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F315-4DD3-4CF4-A124-07B7F90D91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437BF1-B3B8-4A1C-BFC1-B25066136B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5DDFCF-F948-4749-89CA-F4F6261E05B2}"/>
              </a:ext>
            </a:extLst>
          </p:cNvPr>
          <p:cNvSpPr>
            <a:spLocks noGrp="1"/>
          </p:cNvSpPr>
          <p:nvPr>
            <p:ph type="dt" sz="half" idx="10"/>
          </p:nvPr>
        </p:nvSpPr>
        <p:spPr/>
        <p:txBody>
          <a:bodyPr/>
          <a:lstStyle/>
          <a:p>
            <a:fld id="{03D8C5B5-071F-45C1-AA50-B3EDA6F5929E}" type="datetimeFigureOut">
              <a:rPr lang="en-US" smtClean="0"/>
              <a:t>12/28/2018</a:t>
            </a:fld>
            <a:endParaRPr lang="en-US"/>
          </a:p>
        </p:txBody>
      </p:sp>
      <p:sp>
        <p:nvSpPr>
          <p:cNvPr id="5" name="Footer Placeholder 4">
            <a:extLst>
              <a:ext uri="{FF2B5EF4-FFF2-40B4-BE49-F238E27FC236}">
                <a16:creationId xmlns:a16="http://schemas.microsoft.com/office/drawing/2014/main" id="{622DAFFE-B206-44F8-9F0F-87A5A66261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E069E-12C1-45A3-81F4-A8D3733D1520}"/>
              </a:ext>
            </a:extLst>
          </p:cNvPr>
          <p:cNvSpPr>
            <a:spLocks noGrp="1"/>
          </p:cNvSpPr>
          <p:nvPr>
            <p:ph type="sldNum" sz="quarter" idx="12"/>
          </p:nvPr>
        </p:nvSpPr>
        <p:spPr/>
        <p:txBody>
          <a:bodyPr/>
          <a:lstStyle/>
          <a:p>
            <a:fld id="{752FD32F-FF47-42E9-80FF-2D7FDBA24512}" type="slidenum">
              <a:rPr lang="en-US" smtClean="0"/>
              <a:t>‹#›</a:t>
            </a:fld>
            <a:endParaRPr lang="en-US"/>
          </a:p>
        </p:txBody>
      </p:sp>
    </p:spTree>
    <p:extLst>
      <p:ext uri="{BB962C8B-B14F-4D97-AF65-F5344CB8AC3E}">
        <p14:creationId xmlns:p14="http://schemas.microsoft.com/office/powerpoint/2010/main" val="167439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9E046A-645D-475C-9117-C2154E1D90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D63B97-1AD3-4CD4-80DD-FF1076A9C7D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97C7F-0342-4411-990B-62B33B02CC11}"/>
              </a:ext>
            </a:extLst>
          </p:cNvPr>
          <p:cNvSpPr>
            <a:spLocks noGrp="1"/>
          </p:cNvSpPr>
          <p:nvPr>
            <p:ph type="dt" sz="half" idx="10"/>
          </p:nvPr>
        </p:nvSpPr>
        <p:spPr/>
        <p:txBody>
          <a:bodyPr/>
          <a:lstStyle/>
          <a:p>
            <a:fld id="{03D8C5B5-071F-45C1-AA50-B3EDA6F5929E}" type="datetimeFigureOut">
              <a:rPr lang="en-US" smtClean="0"/>
              <a:t>12/28/2018</a:t>
            </a:fld>
            <a:endParaRPr lang="en-US"/>
          </a:p>
        </p:txBody>
      </p:sp>
      <p:sp>
        <p:nvSpPr>
          <p:cNvPr id="5" name="Footer Placeholder 4">
            <a:extLst>
              <a:ext uri="{FF2B5EF4-FFF2-40B4-BE49-F238E27FC236}">
                <a16:creationId xmlns:a16="http://schemas.microsoft.com/office/drawing/2014/main" id="{1CCC4D51-FDDB-401E-B797-F13011FFE6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B984C-8893-4A48-88E5-55CD116DD75F}"/>
              </a:ext>
            </a:extLst>
          </p:cNvPr>
          <p:cNvSpPr>
            <a:spLocks noGrp="1"/>
          </p:cNvSpPr>
          <p:nvPr>
            <p:ph type="sldNum" sz="quarter" idx="12"/>
          </p:nvPr>
        </p:nvSpPr>
        <p:spPr/>
        <p:txBody>
          <a:bodyPr/>
          <a:lstStyle/>
          <a:p>
            <a:fld id="{752FD32F-FF47-42E9-80FF-2D7FDBA24512}" type="slidenum">
              <a:rPr lang="en-US" smtClean="0"/>
              <a:t>‹#›</a:t>
            </a:fld>
            <a:endParaRPr lang="en-US"/>
          </a:p>
        </p:txBody>
      </p:sp>
    </p:spTree>
    <p:extLst>
      <p:ext uri="{BB962C8B-B14F-4D97-AF65-F5344CB8AC3E}">
        <p14:creationId xmlns:p14="http://schemas.microsoft.com/office/powerpoint/2010/main" val="350846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3427-6CD5-41E6-9B71-5C54475718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B42CDA-FAD0-4B0A-BEDE-B1B649BD5B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B243A-A1A3-4C93-A4B6-09646322DDE9}"/>
              </a:ext>
            </a:extLst>
          </p:cNvPr>
          <p:cNvSpPr>
            <a:spLocks noGrp="1"/>
          </p:cNvSpPr>
          <p:nvPr>
            <p:ph type="dt" sz="half" idx="10"/>
          </p:nvPr>
        </p:nvSpPr>
        <p:spPr/>
        <p:txBody>
          <a:bodyPr/>
          <a:lstStyle/>
          <a:p>
            <a:fld id="{03D8C5B5-071F-45C1-AA50-B3EDA6F5929E}" type="datetimeFigureOut">
              <a:rPr lang="en-US" smtClean="0"/>
              <a:t>12/28/2018</a:t>
            </a:fld>
            <a:endParaRPr lang="en-US"/>
          </a:p>
        </p:txBody>
      </p:sp>
      <p:sp>
        <p:nvSpPr>
          <p:cNvPr id="5" name="Footer Placeholder 4">
            <a:extLst>
              <a:ext uri="{FF2B5EF4-FFF2-40B4-BE49-F238E27FC236}">
                <a16:creationId xmlns:a16="http://schemas.microsoft.com/office/drawing/2014/main" id="{FDD93FB0-F018-449B-9E65-9BB37343B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A857C-9268-474C-8DCF-F357F8852D3D}"/>
              </a:ext>
            </a:extLst>
          </p:cNvPr>
          <p:cNvSpPr>
            <a:spLocks noGrp="1"/>
          </p:cNvSpPr>
          <p:nvPr>
            <p:ph type="sldNum" sz="quarter" idx="12"/>
          </p:nvPr>
        </p:nvSpPr>
        <p:spPr/>
        <p:txBody>
          <a:bodyPr/>
          <a:lstStyle/>
          <a:p>
            <a:fld id="{752FD32F-FF47-42E9-80FF-2D7FDBA24512}" type="slidenum">
              <a:rPr lang="en-US" smtClean="0"/>
              <a:t>‹#›</a:t>
            </a:fld>
            <a:endParaRPr lang="en-US"/>
          </a:p>
        </p:txBody>
      </p:sp>
    </p:spTree>
    <p:extLst>
      <p:ext uri="{BB962C8B-B14F-4D97-AF65-F5344CB8AC3E}">
        <p14:creationId xmlns:p14="http://schemas.microsoft.com/office/powerpoint/2010/main" val="912947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28CD-88CB-4568-BF59-1184B00E01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D55DCF-F70D-4654-B2BB-0A0A1E0BB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EEE7D6-9D2D-4979-9C0B-7E6D536D57FB}"/>
              </a:ext>
            </a:extLst>
          </p:cNvPr>
          <p:cNvSpPr>
            <a:spLocks noGrp="1"/>
          </p:cNvSpPr>
          <p:nvPr>
            <p:ph type="dt" sz="half" idx="10"/>
          </p:nvPr>
        </p:nvSpPr>
        <p:spPr/>
        <p:txBody>
          <a:bodyPr/>
          <a:lstStyle/>
          <a:p>
            <a:fld id="{03D8C5B5-071F-45C1-AA50-B3EDA6F5929E}" type="datetimeFigureOut">
              <a:rPr lang="en-US" smtClean="0"/>
              <a:t>12/28/2018</a:t>
            </a:fld>
            <a:endParaRPr lang="en-US"/>
          </a:p>
        </p:txBody>
      </p:sp>
      <p:sp>
        <p:nvSpPr>
          <p:cNvPr id="5" name="Footer Placeholder 4">
            <a:extLst>
              <a:ext uri="{FF2B5EF4-FFF2-40B4-BE49-F238E27FC236}">
                <a16:creationId xmlns:a16="http://schemas.microsoft.com/office/drawing/2014/main" id="{E151593F-A39D-45F8-806F-750B1095CB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198776-76C5-4CFE-81F8-289AD45F1DCB}"/>
              </a:ext>
            </a:extLst>
          </p:cNvPr>
          <p:cNvSpPr>
            <a:spLocks noGrp="1"/>
          </p:cNvSpPr>
          <p:nvPr>
            <p:ph type="sldNum" sz="quarter" idx="12"/>
          </p:nvPr>
        </p:nvSpPr>
        <p:spPr/>
        <p:txBody>
          <a:bodyPr/>
          <a:lstStyle/>
          <a:p>
            <a:fld id="{752FD32F-FF47-42E9-80FF-2D7FDBA24512}" type="slidenum">
              <a:rPr lang="en-US" smtClean="0"/>
              <a:t>‹#›</a:t>
            </a:fld>
            <a:endParaRPr lang="en-US"/>
          </a:p>
        </p:txBody>
      </p:sp>
    </p:spTree>
    <p:extLst>
      <p:ext uri="{BB962C8B-B14F-4D97-AF65-F5344CB8AC3E}">
        <p14:creationId xmlns:p14="http://schemas.microsoft.com/office/powerpoint/2010/main" val="81993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4797-E2A9-46CA-8C1C-D0EE9A610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E8EA15-BC32-4447-969A-5E826813EAD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ACCF9C-F172-4962-A18B-5726861F2B9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B1CFAD-C081-4A18-8E91-E3ED54B49C10}"/>
              </a:ext>
            </a:extLst>
          </p:cNvPr>
          <p:cNvSpPr>
            <a:spLocks noGrp="1"/>
          </p:cNvSpPr>
          <p:nvPr>
            <p:ph type="dt" sz="half" idx="10"/>
          </p:nvPr>
        </p:nvSpPr>
        <p:spPr/>
        <p:txBody>
          <a:bodyPr/>
          <a:lstStyle/>
          <a:p>
            <a:fld id="{03D8C5B5-071F-45C1-AA50-B3EDA6F5929E}" type="datetimeFigureOut">
              <a:rPr lang="en-US" smtClean="0"/>
              <a:t>12/28/2018</a:t>
            </a:fld>
            <a:endParaRPr lang="en-US"/>
          </a:p>
        </p:txBody>
      </p:sp>
      <p:sp>
        <p:nvSpPr>
          <p:cNvPr id="6" name="Footer Placeholder 5">
            <a:extLst>
              <a:ext uri="{FF2B5EF4-FFF2-40B4-BE49-F238E27FC236}">
                <a16:creationId xmlns:a16="http://schemas.microsoft.com/office/drawing/2014/main" id="{1A5A6FF5-1EFB-4343-BB08-AD2DE5B45C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E36111-025D-4A50-8731-362A623152CC}"/>
              </a:ext>
            </a:extLst>
          </p:cNvPr>
          <p:cNvSpPr>
            <a:spLocks noGrp="1"/>
          </p:cNvSpPr>
          <p:nvPr>
            <p:ph type="sldNum" sz="quarter" idx="12"/>
          </p:nvPr>
        </p:nvSpPr>
        <p:spPr/>
        <p:txBody>
          <a:bodyPr/>
          <a:lstStyle/>
          <a:p>
            <a:fld id="{752FD32F-FF47-42E9-80FF-2D7FDBA24512}" type="slidenum">
              <a:rPr lang="en-US" smtClean="0"/>
              <a:t>‹#›</a:t>
            </a:fld>
            <a:endParaRPr lang="en-US"/>
          </a:p>
        </p:txBody>
      </p:sp>
    </p:spTree>
    <p:extLst>
      <p:ext uri="{BB962C8B-B14F-4D97-AF65-F5344CB8AC3E}">
        <p14:creationId xmlns:p14="http://schemas.microsoft.com/office/powerpoint/2010/main" val="226445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BF305-A9DF-422C-A16B-9330C7660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B5FCB6-08B8-4088-B7B3-B90702C31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4E1359-FE1C-407D-A199-F58C60AC931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13FE17-7F92-438F-B933-83C1F8EACD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B79E17B-EB2A-4096-95FF-9EBEFD7340D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ABC39-91AC-4C2D-969F-D5CC08848D19}"/>
              </a:ext>
            </a:extLst>
          </p:cNvPr>
          <p:cNvSpPr>
            <a:spLocks noGrp="1"/>
          </p:cNvSpPr>
          <p:nvPr>
            <p:ph type="dt" sz="half" idx="10"/>
          </p:nvPr>
        </p:nvSpPr>
        <p:spPr/>
        <p:txBody>
          <a:bodyPr/>
          <a:lstStyle/>
          <a:p>
            <a:fld id="{03D8C5B5-071F-45C1-AA50-B3EDA6F5929E}" type="datetimeFigureOut">
              <a:rPr lang="en-US" smtClean="0"/>
              <a:t>12/28/2018</a:t>
            </a:fld>
            <a:endParaRPr lang="en-US"/>
          </a:p>
        </p:txBody>
      </p:sp>
      <p:sp>
        <p:nvSpPr>
          <p:cNvPr id="8" name="Footer Placeholder 7">
            <a:extLst>
              <a:ext uri="{FF2B5EF4-FFF2-40B4-BE49-F238E27FC236}">
                <a16:creationId xmlns:a16="http://schemas.microsoft.com/office/drawing/2014/main" id="{83159DC5-67A7-4EA6-AF9E-2B30E28EF3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6EBC6C-32C9-467D-9B6A-F1A26123A550}"/>
              </a:ext>
            </a:extLst>
          </p:cNvPr>
          <p:cNvSpPr>
            <a:spLocks noGrp="1"/>
          </p:cNvSpPr>
          <p:nvPr>
            <p:ph type="sldNum" sz="quarter" idx="12"/>
          </p:nvPr>
        </p:nvSpPr>
        <p:spPr/>
        <p:txBody>
          <a:bodyPr/>
          <a:lstStyle/>
          <a:p>
            <a:fld id="{752FD32F-FF47-42E9-80FF-2D7FDBA24512}" type="slidenum">
              <a:rPr lang="en-US" smtClean="0"/>
              <a:t>‹#›</a:t>
            </a:fld>
            <a:endParaRPr lang="en-US"/>
          </a:p>
        </p:txBody>
      </p:sp>
    </p:spTree>
    <p:extLst>
      <p:ext uri="{BB962C8B-B14F-4D97-AF65-F5344CB8AC3E}">
        <p14:creationId xmlns:p14="http://schemas.microsoft.com/office/powerpoint/2010/main" val="1996805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B447-E929-477C-9820-086E2CD99C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62C764-632C-4E41-9F59-9DAC90E51C24}"/>
              </a:ext>
            </a:extLst>
          </p:cNvPr>
          <p:cNvSpPr>
            <a:spLocks noGrp="1"/>
          </p:cNvSpPr>
          <p:nvPr>
            <p:ph type="dt" sz="half" idx="10"/>
          </p:nvPr>
        </p:nvSpPr>
        <p:spPr/>
        <p:txBody>
          <a:bodyPr/>
          <a:lstStyle/>
          <a:p>
            <a:fld id="{03D8C5B5-071F-45C1-AA50-B3EDA6F5929E}" type="datetimeFigureOut">
              <a:rPr lang="en-US" smtClean="0"/>
              <a:t>12/28/2018</a:t>
            </a:fld>
            <a:endParaRPr lang="en-US"/>
          </a:p>
        </p:txBody>
      </p:sp>
      <p:sp>
        <p:nvSpPr>
          <p:cNvPr id="4" name="Footer Placeholder 3">
            <a:extLst>
              <a:ext uri="{FF2B5EF4-FFF2-40B4-BE49-F238E27FC236}">
                <a16:creationId xmlns:a16="http://schemas.microsoft.com/office/drawing/2014/main" id="{01EE7C7C-CA2C-4C47-86E1-3D8BFF8CB7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05C2A7-7FF7-40D8-AE4C-390E035A26E0}"/>
              </a:ext>
            </a:extLst>
          </p:cNvPr>
          <p:cNvSpPr>
            <a:spLocks noGrp="1"/>
          </p:cNvSpPr>
          <p:nvPr>
            <p:ph type="sldNum" sz="quarter" idx="12"/>
          </p:nvPr>
        </p:nvSpPr>
        <p:spPr/>
        <p:txBody>
          <a:bodyPr/>
          <a:lstStyle/>
          <a:p>
            <a:fld id="{752FD32F-FF47-42E9-80FF-2D7FDBA24512}" type="slidenum">
              <a:rPr lang="en-US" smtClean="0"/>
              <a:t>‹#›</a:t>
            </a:fld>
            <a:endParaRPr lang="en-US"/>
          </a:p>
        </p:txBody>
      </p:sp>
    </p:spTree>
    <p:extLst>
      <p:ext uri="{BB962C8B-B14F-4D97-AF65-F5344CB8AC3E}">
        <p14:creationId xmlns:p14="http://schemas.microsoft.com/office/powerpoint/2010/main" val="1571263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BE2F53-783F-49FE-87E5-5AA4649EA9F5}"/>
              </a:ext>
            </a:extLst>
          </p:cNvPr>
          <p:cNvSpPr>
            <a:spLocks noGrp="1"/>
          </p:cNvSpPr>
          <p:nvPr>
            <p:ph type="dt" sz="half" idx="10"/>
          </p:nvPr>
        </p:nvSpPr>
        <p:spPr/>
        <p:txBody>
          <a:bodyPr/>
          <a:lstStyle/>
          <a:p>
            <a:fld id="{03D8C5B5-071F-45C1-AA50-B3EDA6F5929E}" type="datetimeFigureOut">
              <a:rPr lang="en-US" smtClean="0"/>
              <a:t>12/28/2018</a:t>
            </a:fld>
            <a:endParaRPr lang="en-US"/>
          </a:p>
        </p:txBody>
      </p:sp>
      <p:sp>
        <p:nvSpPr>
          <p:cNvPr id="3" name="Footer Placeholder 2">
            <a:extLst>
              <a:ext uri="{FF2B5EF4-FFF2-40B4-BE49-F238E27FC236}">
                <a16:creationId xmlns:a16="http://schemas.microsoft.com/office/drawing/2014/main" id="{4EFF163F-18E0-4FB6-9EC1-50D84DD49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BC31A-1514-47A8-B0C0-183E95064E75}"/>
              </a:ext>
            </a:extLst>
          </p:cNvPr>
          <p:cNvSpPr>
            <a:spLocks noGrp="1"/>
          </p:cNvSpPr>
          <p:nvPr>
            <p:ph type="sldNum" sz="quarter" idx="12"/>
          </p:nvPr>
        </p:nvSpPr>
        <p:spPr/>
        <p:txBody>
          <a:bodyPr/>
          <a:lstStyle/>
          <a:p>
            <a:fld id="{752FD32F-FF47-42E9-80FF-2D7FDBA24512}" type="slidenum">
              <a:rPr lang="en-US" smtClean="0"/>
              <a:t>‹#›</a:t>
            </a:fld>
            <a:endParaRPr lang="en-US"/>
          </a:p>
        </p:txBody>
      </p:sp>
    </p:spTree>
    <p:extLst>
      <p:ext uri="{BB962C8B-B14F-4D97-AF65-F5344CB8AC3E}">
        <p14:creationId xmlns:p14="http://schemas.microsoft.com/office/powerpoint/2010/main" val="43235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FA10-012C-43E5-A96D-468E6D2CA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12EB69-FE0B-463A-9EF1-0789C14411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0E45CB-A248-4A83-AFF3-C52F338D5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C866E6-00FC-4C55-AE14-525A5A0A915E}"/>
              </a:ext>
            </a:extLst>
          </p:cNvPr>
          <p:cNvSpPr>
            <a:spLocks noGrp="1"/>
          </p:cNvSpPr>
          <p:nvPr>
            <p:ph type="dt" sz="half" idx="10"/>
          </p:nvPr>
        </p:nvSpPr>
        <p:spPr/>
        <p:txBody>
          <a:bodyPr/>
          <a:lstStyle/>
          <a:p>
            <a:fld id="{03D8C5B5-071F-45C1-AA50-B3EDA6F5929E}" type="datetimeFigureOut">
              <a:rPr lang="en-US" smtClean="0"/>
              <a:t>12/28/2018</a:t>
            </a:fld>
            <a:endParaRPr lang="en-US"/>
          </a:p>
        </p:txBody>
      </p:sp>
      <p:sp>
        <p:nvSpPr>
          <p:cNvPr id="6" name="Footer Placeholder 5">
            <a:extLst>
              <a:ext uri="{FF2B5EF4-FFF2-40B4-BE49-F238E27FC236}">
                <a16:creationId xmlns:a16="http://schemas.microsoft.com/office/drawing/2014/main" id="{603B9DE3-8781-482E-BADA-42AB9D94E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F1C10-9F35-4545-8535-C60ECE705146}"/>
              </a:ext>
            </a:extLst>
          </p:cNvPr>
          <p:cNvSpPr>
            <a:spLocks noGrp="1"/>
          </p:cNvSpPr>
          <p:nvPr>
            <p:ph type="sldNum" sz="quarter" idx="12"/>
          </p:nvPr>
        </p:nvSpPr>
        <p:spPr/>
        <p:txBody>
          <a:bodyPr/>
          <a:lstStyle/>
          <a:p>
            <a:fld id="{752FD32F-FF47-42E9-80FF-2D7FDBA24512}" type="slidenum">
              <a:rPr lang="en-US" smtClean="0"/>
              <a:t>‹#›</a:t>
            </a:fld>
            <a:endParaRPr lang="en-US"/>
          </a:p>
        </p:txBody>
      </p:sp>
    </p:spTree>
    <p:extLst>
      <p:ext uri="{BB962C8B-B14F-4D97-AF65-F5344CB8AC3E}">
        <p14:creationId xmlns:p14="http://schemas.microsoft.com/office/powerpoint/2010/main" val="4085263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E4E7-433C-4B4A-890B-8F6FE0404E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BD45D7-63F8-4EA2-B8AA-7595D02352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0088DE-8F78-4CA7-AC25-73CD41B3B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6581BD-F800-44A2-9DC9-516BB1445184}"/>
              </a:ext>
            </a:extLst>
          </p:cNvPr>
          <p:cNvSpPr>
            <a:spLocks noGrp="1"/>
          </p:cNvSpPr>
          <p:nvPr>
            <p:ph type="dt" sz="half" idx="10"/>
          </p:nvPr>
        </p:nvSpPr>
        <p:spPr/>
        <p:txBody>
          <a:bodyPr/>
          <a:lstStyle/>
          <a:p>
            <a:fld id="{03D8C5B5-071F-45C1-AA50-B3EDA6F5929E}" type="datetimeFigureOut">
              <a:rPr lang="en-US" smtClean="0"/>
              <a:t>12/28/2018</a:t>
            </a:fld>
            <a:endParaRPr lang="en-US"/>
          </a:p>
        </p:txBody>
      </p:sp>
      <p:sp>
        <p:nvSpPr>
          <p:cNvPr id="6" name="Footer Placeholder 5">
            <a:extLst>
              <a:ext uri="{FF2B5EF4-FFF2-40B4-BE49-F238E27FC236}">
                <a16:creationId xmlns:a16="http://schemas.microsoft.com/office/drawing/2014/main" id="{23B922C3-0B28-49C4-90DE-266E03C4D8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0182B-6B1B-47BD-B340-3F011EB3080D}"/>
              </a:ext>
            </a:extLst>
          </p:cNvPr>
          <p:cNvSpPr>
            <a:spLocks noGrp="1"/>
          </p:cNvSpPr>
          <p:nvPr>
            <p:ph type="sldNum" sz="quarter" idx="12"/>
          </p:nvPr>
        </p:nvSpPr>
        <p:spPr/>
        <p:txBody>
          <a:bodyPr/>
          <a:lstStyle/>
          <a:p>
            <a:fld id="{752FD32F-FF47-42E9-80FF-2D7FDBA24512}" type="slidenum">
              <a:rPr lang="en-US" smtClean="0"/>
              <a:t>‹#›</a:t>
            </a:fld>
            <a:endParaRPr lang="en-US"/>
          </a:p>
        </p:txBody>
      </p:sp>
    </p:spTree>
    <p:extLst>
      <p:ext uri="{BB962C8B-B14F-4D97-AF65-F5344CB8AC3E}">
        <p14:creationId xmlns:p14="http://schemas.microsoft.com/office/powerpoint/2010/main" val="326125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3B9706-FF79-4BAD-9652-D77E8F0E6F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21260-960E-4E54-AF3C-139C8406BE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DF77C6-D412-4B9F-B4BB-18E932333E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D8C5B5-071F-45C1-AA50-B3EDA6F5929E}" type="datetimeFigureOut">
              <a:rPr lang="en-US" smtClean="0"/>
              <a:t>12/28/2018</a:t>
            </a:fld>
            <a:endParaRPr lang="en-US"/>
          </a:p>
        </p:txBody>
      </p:sp>
      <p:sp>
        <p:nvSpPr>
          <p:cNvPr id="5" name="Footer Placeholder 4">
            <a:extLst>
              <a:ext uri="{FF2B5EF4-FFF2-40B4-BE49-F238E27FC236}">
                <a16:creationId xmlns:a16="http://schemas.microsoft.com/office/drawing/2014/main" id="{C7F19F06-28DA-4318-9199-5BBAC6C3CE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132FA3-FB29-4397-97D1-94E5DA1D39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FD32F-FF47-42E9-80FF-2D7FDBA24512}" type="slidenum">
              <a:rPr lang="en-US" smtClean="0"/>
              <a:t>‹#›</a:t>
            </a:fld>
            <a:endParaRPr lang="en-US"/>
          </a:p>
        </p:txBody>
      </p:sp>
    </p:spTree>
    <p:extLst>
      <p:ext uri="{BB962C8B-B14F-4D97-AF65-F5344CB8AC3E}">
        <p14:creationId xmlns:p14="http://schemas.microsoft.com/office/powerpoint/2010/main" val="560557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4.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2.svg"/><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4.sv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C4B945-587F-4421-B6FD-0D8EF9E53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5159" y="5906190"/>
            <a:ext cx="2105022" cy="715994"/>
          </a:xfrm>
          <a:prstGeom prst="rect">
            <a:avLst/>
          </a:prstGeom>
          <a:noFill/>
        </p:spPr>
      </p:pic>
      <p:pic>
        <p:nvPicPr>
          <p:cNvPr id="7" name="Picture 6">
            <a:extLst>
              <a:ext uri="{FF2B5EF4-FFF2-40B4-BE49-F238E27FC236}">
                <a16:creationId xmlns:a16="http://schemas.microsoft.com/office/drawing/2014/main" id="{3FCCAA2A-174E-45BA-87AA-957E6B21A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6383" y="5865137"/>
            <a:ext cx="2400300" cy="798099"/>
          </a:xfrm>
          <a:prstGeom prst="rect">
            <a:avLst/>
          </a:prstGeom>
          <a:noFill/>
        </p:spPr>
      </p:pic>
      <p:cxnSp>
        <p:nvCxnSpPr>
          <p:cNvPr id="9" name="Straight Connector 8">
            <a:extLst>
              <a:ext uri="{FF2B5EF4-FFF2-40B4-BE49-F238E27FC236}">
                <a16:creationId xmlns:a16="http://schemas.microsoft.com/office/drawing/2014/main" id="{CC4C4DD1-892C-48E2-BF3E-B59FDF76D697}"/>
              </a:ext>
            </a:extLst>
          </p:cNvPr>
          <p:cNvCxnSpPr>
            <a:cxnSpLocks/>
          </p:cNvCxnSpPr>
          <p:nvPr/>
        </p:nvCxnSpPr>
        <p:spPr>
          <a:xfrm>
            <a:off x="5296832" y="5826847"/>
            <a:ext cx="0" cy="795337"/>
          </a:xfrm>
          <a:prstGeom prst="line">
            <a:avLst/>
          </a:prstGeom>
        </p:spPr>
        <p:style>
          <a:lnRef idx="3">
            <a:schemeClr val="accent4"/>
          </a:lnRef>
          <a:fillRef idx="0">
            <a:schemeClr val="accent4"/>
          </a:fillRef>
          <a:effectRef idx="2">
            <a:schemeClr val="accent4"/>
          </a:effectRef>
          <a:fontRef idx="minor">
            <a:schemeClr val="tx1"/>
          </a:fontRef>
        </p:style>
      </p:cxnSp>
      <p:sp>
        <p:nvSpPr>
          <p:cNvPr id="3" name="TextBox 2">
            <a:extLst>
              <a:ext uri="{FF2B5EF4-FFF2-40B4-BE49-F238E27FC236}">
                <a16:creationId xmlns:a16="http://schemas.microsoft.com/office/drawing/2014/main" id="{AFDF16C6-E3E9-4C01-8170-19515766A8A7}"/>
              </a:ext>
            </a:extLst>
          </p:cNvPr>
          <p:cNvSpPr txBox="1"/>
          <p:nvPr/>
        </p:nvSpPr>
        <p:spPr>
          <a:xfrm>
            <a:off x="994453" y="2440454"/>
            <a:ext cx="5004311" cy="1938992"/>
          </a:xfrm>
          <a:prstGeom prst="rect">
            <a:avLst/>
          </a:prstGeom>
          <a:noFill/>
        </p:spPr>
        <p:txBody>
          <a:bodyPr wrap="square" rtlCol="0">
            <a:spAutoFit/>
          </a:bodyPr>
          <a:lstStyle/>
          <a:p>
            <a:r>
              <a:rPr lang="en-US" sz="4000" b="1" spc="-150" dirty="0">
                <a:solidFill>
                  <a:schemeClr val="bg1"/>
                </a:solidFill>
                <a:latin typeface="Montserrat" panose="00000500000000000000" pitchFamily="2" charset="0"/>
              </a:rPr>
              <a:t>WELCOME</a:t>
            </a:r>
          </a:p>
          <a:p>
            <a:r>
              <a:rPr lang="en-US" sz="4000" b="1" spc="-150" dirty="0">
                <a:solidFill>
                  <a:schemeClr val="bg1"/>
                </a:solidFill>
                <a:latin typeface="Montserrat" panose="00000500000000000000" pitchFamily="2" charset="0"/>
              </a:rPr>
              <a:t>SOFTWARE</a:t>
            </a:r>
          </a:p>
          <a:p>
            <a:r>
              <a:rPr lang="en-US" sz="4000" b="1" spc="-150" dirty="0">
                <a:solidFill>
                  <a:schemeClr val="bg1"/>
                </a:solidFill>
                <a:latin typeface="Montserrat" panose="00000500000000000000" pitchFamily="2" charset="0"/>
              </a:rPr>
              <a:t>ENGINEERS </a:t>
            </a:r>
          </a:p>
        </p:txBody>
      </p:sp>
      <p:sp>
        <p:nvSpPr>
          <p:cNvPr id="6" name="Rectangle 5">
            <a:extLst>
              <a:ext uri="{FF2B5EF4-FFF2-40B4-BE49-F238E27FC236}">
                <a16:creationId xmlns:a16="http://schemas.microsoft.com/office/drawing/2014/main" id="{652CD12B-8BC0-4CA7-861B-22C4665E513C}"/>
              </a:ext>
            </a:extLst>
          </p:cNvPr>
          <p:cNvSpPr/>
          <p:nvPr/>
        </p:nvSpPr>
        <p:spPr>
          <a:xfrm>
            <a:off x="333375" y="1762125"/>
            <a:ext cx="4362450" cy="329565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73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513" y="3148002"/>
            <a:ext cx="4812974" cy="114936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567550"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MacOS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491349"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768D5A8D-C903-490A-A3B6-C7B5E35ADB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9758" y="5140172"/>
            <a:ext cx="292222" cy="292222"/>
          </a:xfrm>
          <a:prstGeom prst="rect">
            <a:avLst/>
          </a:prstGeom>
        </p:spPr>
      </p:pic>
      <p:sp>
        <p:nvSpPr>
          <p:cNvPr id="10" name="TextBox 9">
            <a:extLst>
              <a:ext uri="{FF2B5EF4-FFF2-40B4-BE49-F238E27FC236}">
                <a16:creationId xmlns:a16="http://schemas.microsoft.com/office/drawing/2014/main" id="{9207D667-5FBF-4E9F-9AA5-6A7AB8B73E0B}"/>
              </a:ext>
            </a:extLst>
          </p:cNvPr>
          <p:cNvSpPr txBox="1"/>
          <p:nvPr/>
        </p:nvSpPr>
        <p:spPr>
          <a:xfrm>
            <a:off x="4953741" y="5140172"/>
            <a:ext cx="1935145"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Rich kids, proceed.</a:t>
            </a:r>
          </a:p>
        </p:txBody>
      </p:sp>
    </p:spTree>
    <p:extLst>
      <p:ext uri="{BB962C8B-B14F-4D97-AF65-F5344CB8AC3E}">
        <p14:creationId xmlns:p14="http://schemas.microsoft.com/office/powerpoint/2010/main" val="3519668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10" name="Picture 9">
            <a:extLst>
              <a:ext uri="{FF2B5EF4-FFF2-40B4-BE49-F238E27FC236}">
                <a16:creationId xmlns:a16="http://schemas.microsoft.com/office/drawing/2014/main" id="{8D8208F0-ACF9-4D4D-87C9-19A775C47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9513" y="3429000"/>
            <a:ext cx="4812974" cy="113742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14790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2393490"/>
            <a:ext cx="4668032" cy="38178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2880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2393490"/>
            <a:ext cx="4668031" cy="38178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77475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2393490"/>
            <a:ext cx="4668031" cy="3817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0752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2393490"/>
            <a:ext cx="4668031" cy="38178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6799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2393490"/>
            <a:ext cx="4668031" cy="38178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12024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2393490"/>
            <a:ext cx="4668031" cy="38178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53469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2393490"/>
            <a:ext cx="4668031" cy="3817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04102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2393490"/>
            <a:ext cx="4668031" cy="3817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62773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967A-B2DA-4F62-B934-5E48FB0AE954}"/>
              </a:ext>
            </a:extLst>
          </p:cNvPr>
          <p:cNvSpPr>
            <a:spLocks noGrp="1"/>
          </p:cNvSpPr>
          <p:nvPr>
            <p:ph type="title"/>
          </p:nvPr>
        </p:nvSpPr>
        <p:spPr/>
        <p:txBody>
          <a:bodyPr/>
          <a:lstStyle/>
          <a:p>
            <a:r>
              <a:rPr lang="en-US" dirty="0"/>
              <a:t>Version</a:t>
            </a:r>
            <a:br>
              <a:rPr lang="en-US" dirty="0"/>
            </a:br>
            <a:r>
              <a:rPr lang="en-US" dirty="0"/>
              <a:t>Control</a:t>
            </a:r>
          </a:p>
        </p:txBody>
      </p:sp>
      <p:pic>
        <p:nvPicPr>
          <p:cNvPr id="5" name="Picture 4">
            <a:extLst>
              <a:ext uri="{FF2B5EF4-FFF2-40B4-BE49-F238E27FC236}">
                <a16:creationId xmlns:a16="http://schemas.microsoft.com/office/drawing/2014/main" id="{7E86C6A7-A477-4C4F-85B7-A0571DB062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4863" y="1932307"/>
            <a:ext cx="7345731" cy="2993385"/>
          </a:xfrm>
          <a:prstGeom prst="rect">
            <a:avLst/>
          </a:prstGeom>
        </p:spPr>
      </p:pic>
      <p:sp>
        <p:nvSpPr>
          <p:cNvPr id="18" name="Rectangle 17">
            <a:extLst>
              <a:ext uri="{FF2B5EF4-FFF2-40B4-BE49-F238E27FC236}">
                <a16:creationId xmlns:a16="http://schemas.microsoft.com/office/drawing/2014/main" id="{F037CC5B-2CE9-43C4-9BBA-D7AEE6AACD09}"/>
              </a:ext>
            </a:extLst>
          </p:cNvPr>
          <p:cNvSpPr/>
          <p:nvPr/>
        </p:nvSpPr>
        <p:spPr>
          <a:xfrm>
            <a:off x="-95250" y="-85725"/>
            <a:ext cx="4810125" cy="7153275"/>
          </a:xfrm>
          <a:prstGeom prst="rect">
            <a:avLst/>
          </a:prstGeom>
          <a:solidFill>
            <a:srgbClr val="001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785323-186E-400E-9BFF-61C5F823C987}"/>
              </a:ext>
            </a:extLst>
          </p:cNvPr>
          <p:cNvSpPr/>
          <p:nvPr/>
        </p:nvSpPr>
        <p:spPr>
          <a:xfrm>
            <a:off x="609600" y="365125"/>
            <a:ext cx="3524250" cy="14605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A9E51EB-F174-4931-BDE7-DD8053CEC832}"/>
              </a:ext>
            </a:extLst>
          </p:cNvPr>
          <p:cNvSpPr txBox="1"/>
          <p:nvPr/>
        </p:nvSpPr>
        <p:spPr>
          <a:xfrm>
            <a:off x="1257300" y="495210"/>
            <a:ext cx="2628900" cy="1200329"/>
          </a:xfrm>
          <a:prstGeom prst="rect">
            <a:avLst/>
          </a:prstGeom>
          <a:noFill/>
        </p:spPr>
        <p:txBody>
          <a:bodyPr wrap="square" rtlCol="0">
            <a:spAutoFit/>
          </a:bodyPr>
          <a:lstStyle/>
          <a:p>
            <a:r>
              <a:rPr lang="en-US" sz="3600" b="1" dirty="0">
                <a:solidFill>
                  <a:schemeClr val="bg1"/>
                </a:solidFill>
                <a:latin typeface="Google Sans" panose="020B0503030502040204" pitchFamily="34" charset="0"/>
              </a:rPr>
              <a:t>VERSION</a:t>
            </a:r>
          </a:p>
          <a:p>
            <a:r>
              <a:rPr lang="en-US" sz="3600" b="1" dirty="0">
                <a:solidFill>
                  <a:schemeClr val="bg1"/>
                </a:solidFill>
                <a:latin typeface="Google Sans" panose="020B0503030502040204" pitchFamily="34" charset="0"/>
              </a:rPr>
              <a:t>CONTROL</a:t>
            </a:r>
          </a:p>
        </p:txBody>
      </p:sp>
      <p:sp>
        <p:nvSpPr>
          <p:cNvPr id="26" name="TextBox 25">
            <a:extLst>
              <a:ext uri="{FF2B5EF4-FFF2-40B4-BE49-F238E27FC236}">
                <a16:creationId xmlns:a16="http://schemas.microsoft.com/office/drawing/2014/main" id="{80A77D91-4BD7-4136-A530-3746E8A36928}"/>
              </a:ext>
            </a:extLst>
          </p:cNvPr>
          <p:cNvSpPr txBox="1"/>
          <p:nvPr/>
        </p:nvSpPr>
        <p:spPr>
          <a:xfrm>
            <a:off x="333375" y="2438400"/>
            <a:ext cx="3800475"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Google Sans" panose="020B0503030502040204" pitchFamily="34" charset="0"/>
              </a:rPr>
              <a:t>Records changes to a file or set of files over time so that you can recall specific versions later.</a:t>
            </a:r>
          </a:p>
        </p:txBody>
      </p:sp>
    </p:spTree>
    <p:extLst>
      <p:ext uri="{BB962C8B-B14F-4D97-AF65-F5344CB8AC3E}">
        <p14:creationId xmlns:p14="http://schemas.microsoft.com/office/powerpoint/2010/main" val="3948876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2393490"/>
            <a:ext cx="4668030" cy="38178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2090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0" y="2393490"/>
            <a:ext cx="4668030" cy="38178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40737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6028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Windows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88408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851" y="2393490"/>
            <a:ext cx="4668028" cy="38178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62603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361" y="3429000"/>
            <a:ext cx="3837278" cy="10919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283819"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Checking Git Installation</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283819"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605C6947-326D-4465-9ECE-C523890876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9758" y="5140172"/>
            <a:ext cx="292222" cy="292222"/>
          </a:xfrm>
          <a:prstGeom prst="rect">
            <a:avLst/>
          </a:prstGeom>
        </p:spPr>
      </p:pic>
      <p:sp>
        <p:nvSpPr>
          <p:cNvPr id="10" name="TextBox 9">
            <a:extLst>
              <a:ext uri="{FF2B5EF4-FFF2-40B4-BE49-F238E27FC236}">
                <a16:creationId xmlns:a16="http://schemas.microsoft.com/office/drawing/2014/main" id="{CF72A063-CFB6-4070-877F-D4777AC1C661}"/>
              </a:ext>
            </a:extLst>
          </p:cNvPr>
          <p:cNvSpPr txBox="1"/>
          <p:nvPr/>
        </p:nvSpPr>
        <p:spPr>
          <a:xfrm>
            <a:off x="4953741" y="5140172"/>
            <a:ext cx="4253087"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Make sure you have newer version installed.</a:t>
            </a:r>
          </a:p>
        </p:txBody>
      </p:sp>
    </p:spTree>
    <p:extLst>
      <p:ext uri="{BB962C8B-B14F-4D97-AF65-F5344CB8AC3E}">
        <p14:creationId xmlns:p14="http://schemas.microsoft.com/office/powerpoint/2010/main" val="1544449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754" y="3429000"/>
            <a:ext cx="7796491" cy="10919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85714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Configuration</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827431"/>
            <a:ext cx="415290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4FBADC-C3AA-47FA-843D-653B9168C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Tree>
    <p:extLst>
      <p:ext uri="{BB962C8B-B14F-4D97-AF65-F5344CB8AC3E}">
        <p14:creationId xmlns:p14="http://schemas.microsoft.com/office/powerpoint/2010/main" val="330275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103" y="3357637"/>
            <a:ext cx="8923793" cy="10919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85714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Configuration</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827431"/>
            <a:ext cx="415290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6437A7-4744-4879-9892-03FB6BC1E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10" name="Graphic 9">
            <a:extLst>
              <a:ext uri="{FF2B5EF4-FFF2-40B4-BE49-F238E27FC236}">
                <a16:creationId xmlns:a16="http://schemas.microsoft.com/office/drawing/2014/main" id="{D3297F78-583E-4273-B6B2-2190247A0F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9758" y="5140172"/>
            <a:ext cx="292222" cy="292222"/>
          </a:xfrm>
          <a:prstGeom prst="rect">
            <a:avLst/>
          </a:prstGeom>
        </p:spPr>
      </p:pic>
      <p:sp>
        <p:nvSpPr>
          <p:cNvPr id="11" name="TextBox 10">
            <a:extLst>
              <a:ext uri="{FF2B5EF4-FFF2-40B4-BE49-F238E27FC236}">
                <a16:creationId xmlns:a16="http://schemas.microsoft.com/office/drawing/2014/main" id="{200866F6-B3F3-43F3-B2C6-770549983DDB}"/>
              </a:ext>
            </a:extLst>
          </p:cNvPr>
          <p:cNvSpPr txBox="1"/>
          <p:nvPr/>
        </p:nvSpPr>
        <p:spPr>
          <a:xfrm>
            <a:off x="4953741" y="5140172"/>
            <a:ext cx="2779928"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Enter .</a:t>
            </a:r>
            <a:r>
              <a:rPr lang="en-US" sz="1600" dirty="0" err="1">
                <a:solidFill>
                  <a:schemeClr val="bg1"/>
                </a:solidFill>
                <a:latin typeface="Google Sans" panose="020B0503030502040204" pitchFamily="34" charset="0"/>
              </a:rPr>
              <a:t>edu</a:t>
            </a:r>
            <a:r>
              <a:rPr lang="en-US" sz="1600" dirty="0">
                <a:solidFill>
                  <a:schemeClr val="bg1"/>
                </a:solidFill>
                <a:latin typeface="Google Sans" panose="020B0503030502040204" pitchFamily="34" charset="0"/>
              </a:rPr>
              <a:t> email if you have.</a:t>
            </a:r>
          </a:p>
        </p:txBody>
      </p:sp>
    </p:spTree>
    <p:extLst>
      <p:ext uri="{BB962C8B-B14F-4D97-AF65-F5344CB8AC3E}">
        <p14:creationId xmlns:p14="http://schemas.microsoft.com/office/powerpoint/2010/main" val="2860409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657" y="3357637"/>
            <a:ext cx="8922685" cy="10919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85714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Configuration</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827431"/>
            <a:ext cx="415290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6437A7-4744-4879-9892-03FB6BC1E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10" name="Graphic 9">
            <a:extLst>
              <a:ext uri="{FF2B5EF4-FFF2-40B4-BE49-F238E27FC236}">
                <a16:creationId xmlns:a16="http://schemas.microsoft.com/office/drawing/2014/main" id="{DE0D7EE7-BC03-4061-901E-C68D9624B9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9758" y="5140172"/>
            <a:ext cx="292222" cy="292222"/>
          </a:xfrm>
          <a:prstGeom prst="rect">
            <a:avLst/>
          </a:prstGeom>
        </p:spPr>
      </p:pic>
      <p:sp>
        <p:nvSpPr>
          <p:cNvPr id="11" name="TextBox 10">
            <a:extLst>
              <a:ext uri="{FF2B5EF4-FFF2-40B4-BE49-F238E27FC236}">
                <a16:creationId xmlns:a16="http://schemas.microsoft.com/office/drawing/2014/main" id="{7055022C-C0D7-40BC-A0C6-0DBC1B433B0D}"/>
              </a:ext>
            </a:extLst>
          </p:cNvPr>
          <p:cNvSpPr txBox="1"/>
          <p:nvPr/>
        </p:nvSpPr>
        <p:spPr>
          <a:xfrm>
            <a:off x="4953741" y="5140172"/>
            <a:ext cx="3704860"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Default is VIM editor; change to other.</a:t>
            </a:r>
          </a:p>
        </p:txBody>
      </p:sp>
    </p:spTree>
    <p:extLst>
      <p:ext uri="{BB962C8B-B14F-4D97-AF65-F5344CB8AC3E}">
        <p14:creationId xmlns:p14="http://schemas.microsoft.com/office/powerpoint/2010/main" val="449017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719" y="3357637"/>
            <a:ext cx="6670562" cy="10919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857146"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Configuration</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827431"/>
            <a:ext cx="415290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6437A7-4744-4879-9892-03FB6BC1E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Tree>
    <p:extLst>
      <p:ext uri="{BB962C8B-B14F-4D97-AF65-F5344CB8AC3E}">
        <p14:creationId xmlns:p14="http://schemas.microsoft.com/office/powerpoint/2010/main" val="4012364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1962" y="3429000"/>
            <a:ext cx="5008076" cy="10919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49064"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Checking Git Configuration</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827431"/>
            <a:ext cx="6019799" cy="662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003E1B7-FED1-43FA-A86F-BF6AD901A0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1F5044F4-2D76-488F-803D-E3EA8C5B32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9758" y="5140172"/>
            <a:ext cx="292222" cy="292222"/>
          </a:xfrm>
          <a:prstGeom prst="rect">
            <a:avLst/>
          </a:prstGeom>
        </p:spPr>
      </p:pic>
      <p:sp>
        <p:nvSpPr>
          <p:cNvPr id="10" name="TextBox 9">
            <a:extLst>
              <a:ext uri="{FF2B5EF4-FFF2-40B4-BE49-F238E27FC236}">
                <a16:creationId xmlns:a16="http://schemas.microsoft.com/office/drawing/2014/main" id="{FBB98B1A-D73E-4781-8873-DCBBE1EE0705}"/>
              </a:ext>
            </a:extLst>
          </p:cNvPr>
          <p:cNvSpPr txBox="1"/>
          <p:nvPr/>
        </p:nvSpPr>
        <p:spPr>
          <a:xfrm>
            <a:off x="4953741" y="5140172"/>
            <a:ext cx="3114955"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It displays list of configurations.</a:t>
            </a:r>
          </a:p>
        </p:txBody>
      </p:sp>
    </p:spTree>
    <p:extLst>
      <p:ext uri="{BB962C8B-B14F-4D97-AF65-F5344CB8AC3E}">
        <p14:creationId xmlns:p14="http://schemas.microsoft.com/office/powerpoint/2010/main" val="3321486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628" y="3429000"/>
            <a:ext cx="4913458" cy="13348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397358"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Checking Username</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827431"/>
            <a:ext cx="4450357" cy="489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D336154-B500-49C4-84D1-06AF71583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0007809D-F989-456A-A86F-454BE2AB33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9758" y="5140172"/>
            <a:ext cx="292222" cy="292222"/>
          </a:xfrm>
          <a:prstGeom prst="rect">
            <a:avLst/>
          </a:prstGeom>
        </p:spPr>
      </p:pic>
      <p:sp>
        <p:nvSpPr>
          <p:cNvPr id="10" name="TextBox 9">
            <a:extLst>
              <a:ext uri="{FF2B5EF4-FFF2-40B4-BE49-F238E27FC236}">
                <a16:creationId xmlns:a16="http://schemas.microsoft.com/office/drawing/2014/main" id="{7B4C153D-4C02-4D67-8E6C-0000D133397C}"/>
              </a:ext>
            </a:extLst>
          </p:cNvPr>
          <p:cNvSpPr txBox="1"/>
          <p:nvPr/>
        </p:nvSpPr>
        <p:spPr>
          <a:xfrm>
            <a:off x="4953741" y="5140172"/>
            <a:ext cx="2606804"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Make sure to check once !</a:t>
            </a:r>
          </a:p>
        </p:txBody>
      </p:sp>
    </p:spTree>
    <p:extLst>
      <p:ext uri="{BB962C8B-B14F-4D97-AF65-F5344CB8AC3E}">
        <p14:creationId xmlns:p14="http://schemas.microsoft.com/office/powerpoint/2010/main" val="3393230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967A-B2DA-4F62-B934-5E48FB0AE954}"/>
              </a:ext>
            </a:extLst>
          </p:cNvPr>
          <p:cNvSpPr>
            <a:spLocks noGrp="1"/>
          </p:cNvSpPr>
          <p:nvPr>
            <p:ph type="title"/>
          </p:nvPr>
        </p:nvSpPr>
        <p:spPr/>
        <p:txBody>
          <a:bodyPr/>
          <a:lstStyle/>
          <a:p>
            <a:r>
              <a:rPr lang="en-US" dirty="0"/>
              <a:t>Version</a:t>
            </a:r>
            <a:br>
              <a:rPr lang="en-US" dirty="0"/>
            </a:br>
            <a:r>
              <a:rPr lang="en-US" dirty="0"/>
              <a:t>Control</a:t>
            </a:r>
          </a:p>
        </p:txBody>
      </p:sp>
      <p:pic>
        <p:nvPicPr>
          <p:cNvPr id="5" name="Picture 4">
            <a:extLst>
              <a:ext uri="{FF2B5EF4-FFF2-40B4-BE49-F238E27FC236}">
                <a16:creationId xmlns:a16="http://schemas.microsoft.com/office/drawing/2014/main" id="{7E86C6A7-A477-4C4F-85B7-A0571DB06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189" y="2407161"/>
            <a:ext cx="6008412" cy="2043677"/>
          </a:xfrm>
          <a:prstGeom prst="rect">
            <a:avLst/>
          </a:prstGeom>
        </p:spPr>
      </p:pic>
      <p:sp>
        <p:nvSpPr>
          <p:cNvPr id="18" name="Rectangle 17">
            <a:extLst>
              <a:ext uri="{FF2B5EF4-FFF2-40B4-BE49-F238E27FC236}">
                <a16:creationId xmlns:a16="http://schemas.microsoft.com/office/drawing/2014/main" id="{F037CC5B-2CE9-43C4-9BBA-D7AEE6AACD09}"/>
              </a:ext>
            </a:extLst>
          </p:cNvPr>
          <p:cNvSpPr/>
          <p:nvPr/>
        </p:nvSpPr>
        <p:spPr>
          <a:xfrm>
            <a:off x="-95250" y="-85725"/>
            <a:ext cx="4810125" cy="7153275"/>
          </a:xfrm>
          <a:prstGeom prst="rect">
            <a:avLst/>
          </a:prstGeom>
          <a:solidFill>
            <a:srgbClr val="001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785323-186E-400E-9BFF-61C5F823C987}"/>
              </a:ext>
            </a:extLst>
          </p:cNvPr>
          <p:cNvSpPr/>
          <p:nvPr/>
        </p:nvSpPr>
        <p:spPr>
          <a:xfrm>
            <a:off x="609600" y="365125"/>
            <a:ext cx="3524250" cy="14605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A9E51EB-F174-4931-BDE7-DD8053CEC832}"/>
              </a:ext>
            </a:extLst>
          </p:cNvPr>
          <p:cNvSpPr txBox="1"/>
          <p:nvPr/>
        </p:nvSpPr>
        <p:spPr>
          <a:xfrm>
            <a:off x="1895475" y="704740"/>
            <a:ext cx="2628900" cy="646331"/>
          </a:xfrm>
          <a:prstGeom prst="rect">
            <a:avLst/>
          </a:prstGeom>
          <a:noFill/>
        </p:spPr>
        <p:txBody>
          <a:bodyPr wrap="square" rtlCol="0">
            <a:spAutoFit/>
          </a:bodyPr>
          <a:lstStyle/>
          <a:p>
            <a:r>
              <a:rPr lang="en-US" sz="3600" b="1" dirty="0">
                <a:solidFill>
                  <a:schemeClr val="bg1"/>
                </a:solidFill>
                <a:latin typeface="Google Sans" panose="020B0503030502040204" pitchFamily="34" charset="0"/>
              </a:rPr>
              <a:t>GIT</a:t>
            </a:r>
            <a:r>
              <a:rPr lang="en-US" sz="3600" dirty="0">
                <a:solidFill>
                  <a:schemeClr val="bg1"/>
                </a:solidFill>
                <a:latin typeface="Google Sans" panose="020B0503030502040204" pitchFamily="34" charset="0"/>
              </a:rPr>
              <a:t> </a:t>
            </a:r>
          </a:p>
        </p:txBody>
      </p:sp>
      <p:sp>
        <p:nvSpPr>
          <p:cNvPr id="26" name="TextBox 25">
            <a:extLst>
              <a:ext uri="{FF2B5EF4-FFF2-40B4-BE49-F238E27FC236}">
                <a16:creationId xmlns:a16="http://schemas.microsoft.com/office/drawing/2014/main" id="{80A77D91-4BD7-4136-A530-3746E8A36928}"/>
              </a:ext>
            </a:extLst>
          </p:cNvPr>
          <p:cNvSpPr txBox="1"/>
          <p:nvPr/>
        </p:nvSpPr>
        <p:spPr>
          <a:xfrm>
            <a:off x="333375" y="2438400"/>
            <a:ext cx="3800475"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Google Sans" panose="020B0503030502040204" pitchFamily="34" charset="0"/>
              </a:rPr>
              <a:t>Version-control system. </a:t>
            </a:r>
          </a:p>
          <a:p>
            <a:pPr marL="342900" indent="-342900">
              <a:buFont typeface="Arial" panose="020B0604020202020204" pitchFamily="34" charset="0"/>
              <a:buChar char="•"/>
            </a:pPr>
            <a:r>
              <a:rPr lang="en-US" sz="2000" dirty="0">
                <a:solidFill>
                  <a:schemeClr val="bg1"/>
                </a:solidFill>
                <a:latin typeface="Google Sans" panose="020B0503030502040204" pitchFamily="34" charset="0"/>
              </a:rPr>
              <a:t>For tracking changes in computer files.</a:t>
            </a:r>
          </a:p>
          <a:p>
            <a:pPr marL="342900" indent="-342900">
              <a:buFont typeface="Arial" panose="020B0604020202020204" pitchFamily="34" charset="0"/>
              <a:buChar char="•"/>
            </a:pPr>
            <a:r>
              <a:rPr lang="en-US" sz="2000" dirty="0">
                <a:solidFill>
                  <a:schemeClr val="bg1"/>
                </a:solidFill>
                <a:latin typeface="Google Sans" panose="020B0503030502040204" pitchFamily="34" charset="0"/>
              </a:rPr>
              <a:t>Coordinating work on those files.</a:t>
            </a:r>
          </a:p>
          <a:p>
            <a:pPr marL="342900" indent="-342900">
              <a:buFont typeface="Arial" panose="020B0604020202020204" pitchFamily="34" charset="0"/>
              <a:buChar char="•"/>
            </a:pPr>
            <a:r>
              <a:rPr lang="en-US" sz="2000" dirty="0">
                <a:solidFill>
                  <a:schemeClr val="bg1"/>
                </a:solidFill>
                <a:latin typeface="Google Sans" panose="020B0503030502040204" pitchFamily="34" charset="0"/>
              </a:rPr>
              <a:t>Among multiple people.</a:t>
            </a:r>
          </a:p>
        </p:txBody>
      </p:sp>
    </p:spTree>
    <p:extLst>
      <p:ext uri="{BB962C8B-B14F-4D97-AF65-F5344CB8AC3E}">
        <p14:creationId xmlns:p14="http://schemas.microsoft.com/office/powerpoint/2010/main" val="366131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782" y="3429000"/>
            <a:ext cx="5106436" cy="10212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382657"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Checking Email</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6"/>
            <a:ext cx="352425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A4CCF140-ADC4-46E2-B3AD-79599B4014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9758" y="5140172"/>
            <a:ext cx="292222" cy="292222"/>
          </a:xfrm>
          <a:prstGeom prst="rect">
            <a:avLst/>
          </a:prstGeom>
        </p:spPr>
      </p:pic>
      <p:sp>
        <p:nvSpPr>
          <p:cNvPr id="10" name="TextBox 9">
            <a:extLst>
              <a:ext uri="{FF2B5EF4-FFF2-40B4-BE49-F238E27FC236}">
                <a16:creationId xmlns:a16="http://schemas.microsoft.com/office/drawing/2014/main" id="{CEF76730-92E5-458E-A049-A608E8274B6C}"/>
              </a:ext>
            </a:extLst>
          </p:cNvPr>
          <p:cNvSpPr txBox="1"/>
          <p:nvPr/>
        </p:nvSpPr>
        <p:spPr>
          <a:xfrm>
            <a:off x="4953741" y="5140172"/>
            <a:ext cx="2606804"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Make sure to check once !</a:t>
            </a:r>
          </a:p>
        </p:txBody>
      </p:sp>
    </p:spTree>
    <p:extLst>
      <p:ext uri="{BB962C8B-B14F-4D97-AF65-F5344CB8AC3E}">
        <p14:creationId xmlns:p14="http://schemas.microsoft.com/office/powerpoint/2010/main" val="2339774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782" y="3523026"/>
            <a:ext cx="5106436" cy="8332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657044"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If you ever get stuck !</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465704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A4CCF140-ADC4-46E2-B3AD-79599B4014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9758" y="5140172"/>
            <a:ext cx="292222" cy="292222"/>
          </a:xfrm>
          <a:prstGeom prst="rect">
            <a:avLst/>
          </a:prstGeom>
        </p:spPr>
      </p:pic>
      <p:sp>
        <p:nvSpPr>
          <p:cNvPr id="10" name="TextBox 9">
            <a:extLst>
              <a:ext uri="{FF2B5EF4-FFF2-40B4-BE49-F238E27FC236}">
                <a16:creationId xmlns:a16="http://schemas.microsoft.com/office/drawing/2014/main" id="{CEF76730-92E5-458E-A049-A608E8274B6C}"/>
              </a:ext>
            </a:extLst>
          </p:cNvPr>
          <p:cNvSpPr txBox="1"/>
          <p:nvPr/>
        </p:nvSpPr>
        <p:spPr>
          <a:xfrm>
            <a:off x="4953741" y="5140172"/>
            <a:ext cx="3023585"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It loads offline documentation.</a:t>
            </a:r>
          </a:p>
        </p:txBody>
      </p:sp>
    </p:spTree>
    <p:extLst>
      <p:ext uri="{BB962C8B-B14F-4D97-AF65-F5344CB8AC3E}">
        <p14:creationId xmlns:p14="http://schemas.microsoft.com/office/powerpoint/2010/main" val="3442053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038" y="3058101"/>
            <a:ext cx="3283924" cy="8332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466287"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Let’s play with terms</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4390087"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Tree>
    <p:extLst>
      <p:ext uri="{BB962C8B-B14F-4D97-AF65-F5344CB8AC3E}">
        <p14:creationId xmlns:p14="http://schemas.microsoft.com/office/powerpoint/2010/main" val="745563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966" y="2409008"/>
            <a:ext cx="2092068" cy="203998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2375971"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Let’s dive !</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6"/>
            <a:ext cx="2375971"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Tree>
    <p:extLst>
      <p:ext uri="{BB962C8B-B14F-4D97-AF65-F5344CB8AC3E}">
        <p14:creationId xmlns:p14="http://schemas.microsoft.com/office/powerpoint/2010/main" val="1905572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577" y="3429000"/>
            <a:ext cx="2676845" cy="10212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413114"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Initialization</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6"/>
            <a:ext cx="352425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2DC6ED2E-71F5-4AE6-B8DD-65D19E0975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8626" y="5140172"/>
            <a:ext cx="292222" cy="292222"/>
          </a:xfrm>
          <a:prstGeom prst="rect">
            <a:avLst/>
          </a:prstGeom>
        </p:spPr>
      </p:pic>
      <p:sp>
        <p:nvSpPr>
          <p:cNvPr id="10" name="TextBox 9">
            <a:extLst>
              <a:ext uri="{FF2B5EF4-FFF2-40B4-BE49-F238E27FC236}">
                <a16:creationId xmlns:a16="http://schemas.microsoft.com/office/drawing/2014/main" id="{0D8B6A22-3BD7-4852-9663-06ECB8E7A051}"/>
              </a:ext>
            </a:extLst>
          </p:cNvPr>
          <p:cNvSpPr txBox="1"/>
          <p:nvPr/>
        </p:nvSpPr>
        <p:spPr>
          <a:xfrm>
            <a:off x="4092609" y="5140172"/>
            <a:ext cx="4536819"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Now, your folder is initialized as Git Repository.</a:t>
            </a:r>
          </a:p>
        </p:txBody>
      </p:sp>
    </p:spTree>
    <p:extLst>
      <p:ext uri="{BB962C8B-B14F-4D97-AF65-F5344CB8AC3E}">
        <p14:creationId xmlns:p14="http://schemas.microsoft.com/office/powerpoint/2010/main" val="1282249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653" y="3429000"/>
            <a:ext cx="7004693" cy="7860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2553904"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Cloning</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6"/>
            <a:ext cx="2477703"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Tree>
    <p:extLst>
      <p:ext uri="{BB962C8B-B14F-4D97-AF65-F5344CB8AC3E}">
        <p14:creationId xmlns:p14="http://schemas.microsoft.com/office/powerpoint/2010/main" val="2036260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361" y="3429000"/>
            <a:ext cx="2373276" cy="7860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350871"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Checking Git Status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6"/>
            <a:ext cx="421097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089489AF-CDD2-429D-942E-B213CF6345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9758" y="5140172"/>
            <a:ext cx="292222" cy="292222"/>
          </a:xfrm>
          <a:prstGeom prst="rect">
            <a:avLst/>
          </a:prstGeom>
        </p:spPr>
      </p:pic>
      <p:sp>
        <p:nvSpPr>
          <p:cNvPr id="10" name="TextBox 9">
            <a:extLst>
              <a:ext uri="{FF2B5EF4-FFF2-40B4-BE49-F238E27FC236}">
                <a16:creationId xmlns:a16="http://schemas.microsoft.com/office/drawing/2014/main" id="{9128C830-3094-4339-9333-7B4FA8E2F815}"/>
              </a:ext>
            </a:extLst>
          </p:cNvPr>
          <p:cNvSpPr txBox="1"/>
          <p:nvPr/>
        </p:nvSpPr>
        <p:spPr>
          <a:xfrm>
            <a:off x="4953741" y="5140172"/>
            <a:ext cx="2507418"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Not Facebook Status  😎</a:t>
            </a:r>
          </a:p>
        </p:txBody>
      </p:sp>
    </p:spTree>
    <p:extLst>
      <p:ext uri="{BB962C8B-B14F-4D97-AF65-F5344CB8AC3E}">
        <p14:creationId xmlns:p14="http://schemas.microsoft.com/office/powerpoint/2010/main" val="3720741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033" y="3056138"/>
            <a:ext cx="2063743" cy="18798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043094"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Review Repository</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6"/>
            <a:ext cx="3966893"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Tree>
    <p:extLst>
      <p:ext uri="{BB962C8B-B14F-4D97-AF65-F5344CB8AC3E}">
        <p14:creationId xmlns:p14="http://schemas.microsoft.com/office/powerpoint/2010/main" val="2194050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198" y="3180425"/>
            <a:ext cx="3405604" cy="11065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427541"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Reviewing Logs</a:t>
            </a:r>
          </a:p>
        </p:txBody>
      </p:sp>
      <p:sp>
        <p:nvSpPr>
          <p:cNvPr id="6" name="Rectangle 5">
            <a:extLst>
              <a:ext uri="{FF2B5EF4-FFF2-40B4-BE49-F238E27FC236}">
                <a16:creationId xmlns:a16="http://schemas.microsoft.com/office/drawing/2014/main" id="{1057DFD5-897E-4002-AC41-0D2285803BAC}"/>
              </a:ext>
            </a:extLst>
          </p:cNvPr>
          <p:cNvSpPr/>
          <p:nvPr/>
        </p:nvSpPr>
        <p:spPr>
          <a:xfrm>
            <a:off x="1524002" y="1779806"/>
            <a:ext cx="342754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9870E74B-506B-49E9-8D13-55D7F3730A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9758" y="5140172"/>
            <a:ext cx="292222" cy="292222"/>
          </a:xfrm>
          <a:prstGeom prst="rect">
            <a:avLst/>
          </a:prstGeom>
        </p:spPr>
      </p:pic>
      <p:sp>
        <p:nvSpPr>
          <p:cNvPr id="10" name="TextBox 9">
            <a:extLst>
              <a:ext uri="{FF2B5EF4-FFF2-40B4-BE49-F238E27FC236}">
                <a16:creationId xmlns:a16="http://schemas.microsoft.com/office/drawing/2014/main" id="{C3F93E13-1B6B-4F78-AF05-36FEA56C99B5}"/>
              </a:ext>
            </a:extLst>
          </p:cNvPr>
          <p:cNvSpPr txBox="1"/>
          <p:nvPr/>
        </p:nvSpPr>
        <p:spPr>
          <a:xfrm>
            <a:off x="4953741" y="5140172"/>
            <a:ext cx="2694969"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It displays logs of commits.</a:t>
            </a:r>
          </a:p>
        </p:txBody>
      </p:sp>
    </p:spTree>
    <p:extLst>
      <p:ext uri="{BB962C8B-B14F-4D97-AF65-F5344CB8AC3E}">
        <p14:creationId xmlns:p14="http://schemas.microsoft.com/office/powerpoint/2010/main" val="160587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504" y="2931851"/>
            <a:ext cx="2826992" cy="13991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865161"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Complete Review</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6"/>
            <a:ext cx="3788959"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79AF5254-B4C1-4E23-AF89-129581F256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75868" y="5113538"/>
            <a:ext cx="292222" cy="292222"/>
          </a:xfrm>
          <a:prstGeom prst="rect">
            <a:avLst/>
          </a:prstGeom>
        </p:spPr>
      </p:pic>
      <p:sp>
        <p:nvSpPr>
          <p:cNvPr id="10" name="TextBox 9">
            <a:extLst>
              <a:ext uri="{FF2B5EF4-FFF2-40B4-BE49-F238E27FC236}">
                <a16:creationId xmlns:a16="http://schemas.microsoft.com/office/drawing/2014/main" id="{9F765528-C111-49C0-8A4B-63A9E15E821C}"/>
              </a:ext>
            </a:extLst>
          </p:cNvPr>
          <p:cNvSpPr txBox="1"/>
          <p:nvPr/>
        </p:nvSpPr>
        <p:spPr>
          <a:xfrm>
            <a:off x="3639851" y="5113538"/>
            <a:ext cx="5692584"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It shows a bunch of information such as commits, diffs, etc.</a:t>
            </a:r>
          </a:p>
        </p:txBody>
      </p:sp>
    </p:spTree>
    <p:extLst>
      <p:ext uri="{BB962C8B-B14F-4D97-AF65-F5344CB8AC3E}">
        <p14:creationId xmlns:p14="http://schemas.microsoft.com/office/powerpoint/2010/main" val="108923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9967A-B2DA-4F62-B934-5E48FB0AE954}"/>
              </a:ext>
            </a:extLst>
          </p:cNvPr>
          <p:cNvSpPr>
            <a:spLocks noGrp="1"/>
          </p:cNvSpPr>
          <p:nvPr>
            <p:ph type="title"/>
          </p:nvPr>
        </p:nvSpPr>
        <p:spPr/>
        <p:txBody>
          <a:bodyPr/>
          <a:lstStyle/>
          <a:p>
            <a:r>
              <a:rPr lang="en-US" dirty="0"/>
              <a:t>Version</a:t>
            </a:r>
            <a:br>
              <a:rPr lang="en-US" dirty="0"/>
            </a:br>
            <a:r>
              <a:rPr lang="en-US" dirty="0"/>
              <a:t>Control</a:t>
            </a:r>
          </a:p>
        </p:txBody>
      </p:sp>
      <p:pic>
        <p:nvPicPr>
          <p:cNvPr id="5" name="Picture 4">
            <a:extLst>
              <a:ext uri="{FF2B5EF4-FFF2-40B4-BE49-F238E27FC236}">
                <a16:creationId xmlns:a16="http://schemas.microsoft.com/office/drawing/2014/main" id="{7E86C6A7-A477-4C4F-85B7-A0571DB06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7547" y="2438400"/>
            <a:ext cx="5421479" cy="1802641"/>
          </a:xfrm>
          <a:prstGeom prst="rect">
            <a:avLst/>
          </a:prstGeom>
        </p:spPr>
      </p:pic>
      <p:sp>
        <p:nvSpPr>
          <p:cNvPr id="18" name="Rectangle 17">
            <a:extLst>
              <a:ext uri="{FF2B5EF4-FFF2-40B4-BE49-F238E27FC236}">
                <a16:creationId xmlns:a16="http://schemas.microsoft.com/office/drawing/2014/main" id="{F037CC5B-2CE9-43C4-9BBA-D7AEE6AACD09}"/>
              </a:ext>
            </a:extLst>
          </p:cNvPr>
          <p:cNvSpPr/>
          <p:nvPr/>
        </p:nvSpPr>
        <p:spPr>
          <a:xfrm>
            <a:off x="-33338" y="-147638"/>
            <a:ext cx="4810125" cy="7153275"/>
          </a:xfrm>
          <a:prstGeom prst="rect">
            <a:avLst/>
          </a:prstGeom>
          <a:solidFill>
            <a:srgbClr val="0018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785323-186E-400E-9BFF-61C5F823C987}"/>
              </a:ext>
            </a:extLst>
          </p:cNvPr>
          <p:cNvSpPr/>
          <p:nvPr/>
        </p:nvSpPr>
        <p:spPr>
          <a:xfrm>
            <a:off x="609600" y="365125"/>
            <a:ext cx="3524250" cy="14605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A9E51EB-F174-4931-BDE7-DD8053CEC832}"/>
              </a:ext>
            </a:extLst>
          </p:cNvPr>
          <p:cNvSpPr txBox="1"/>
          <p:nvPr/>
        </p:nvSpPr>
        <p:spPr>
          <a:xfrm>
            <a:off x="1358817" y="702707"/>
            <a:ext cx="2628900" cy="646331"/>
          </a:xfrm>
          <a:prstGeom prst="rect">
            <a:avLst/>
          </a:prstGeom>
          <a:noFill/>
        </p:spPr>
        <p:txBody>
          <a:bodyPr wrap="square" rtlCol="0">
            <a:spAutoFit/>
          </a:bodyPr>
          <a:lstStyle/>
          <a:p>
            <a:r>
              <a:rPr lang="en-US" sz="3600" b="1" dirty="0">
                <a:solidFill>
                  <a:schemeClr val="bg1"/>
                </a:solidFill>
                <a:latin typeface="Google Sans" panose="020B0503030502040204" pitchFamily="34" charset="0"/>
              </a:rPr>
              <a:t>GITHUB</a:t>
            </a:r>
            <a:endParaRPr lang="en-US" sz="3600" dirty="0">
              <a:solidFill>
                <a:schemeClr val="bg1"/>
              </a:solidFill>
              <a:latin typeface="Google Sans" panose="020B0503030502040204" pitchFamily="34" charset="0"/>
            </a:endParaRPr>
          </a:p>
        </p:txBody>
      </p:sp>
      <p:sp>
        <p:nvSpPr>
          <p:cNvPr id="26" name="TextBox 25">
            <a:extLst>
              <a:ext uri="{FF2B5EF4-FFF2-40B4-BE49-F238E27FC236}">
                <a16:creationId xmlns:a16="http://schemas.microsoft.com/office/drawing/2014/main" id="{80A77D91-4BD7-4136-A530-3746E8A36928}"/>
              </a:ext>
            </a:extLst>
          </p:cNvPr>
          <p:cNvSpPr txBox="1"/>
          <p:nvPr/>
        </p:nvSpPr>
        <p:spPr>
          <a:xfrm>
            <a:off x="333375" y="2438400"/>
            <a:ext cx="380047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Google Sans" panose="020B0503030502040204" pitchFamily="34" charset="0"/>
              </a:rPr>
              <a:t>Web-based hosting service for version control using Git. </a:t>
            </a:r>
          </a:p>
          <a:p>
            <a:pPr marL="342900" indent="-342900">
              <a:buFont typeface="Arial" panose="020B0604020202020204" pitchFamily="34" charset="0"/>
              <a:buChar char="•"/>
            </a:pPr>
            <a:r>
              <a:rPr lang="en-US" sz="2000" dirty="0">
                <a:solidFill>
                  <a:schemeClr val="bg1"/>
                </a:solidFill>
                <a:latin typeface="Google Sans" panose="020B0503030502040204" pitchFamily="34" charset="0"/>
              </a:rPr>
              <a:t>Offers all of the distributed version control.</a:t>
            </a:r>
          </a:p>
          <a:p>
            <a:pPr marL="342900" indent="-342900">
              <a:buFont typeface="Arial" panose="020B0604020202020204" pitchFamily="34" charset="0"/>
              <a:buChar char="•"/>
            </a:pPr>
            <a:r>
              <a:rPr lang="en-US" sz="2000" dirty="0">
                <a:solidFill>
                  <a:schemeClr val="bg1"/>
                </a:solidFill>
                <a:latin typeface="Google Sans" panose="020B0503030502040204" pitchFamily="34" charset="0"/>
              </a:rPr>
              <a:t>Offers source code management functionality of Git as well as adding its own features.</a:t>
            </a:r>
          </a:p>
        </p:txBody>
      </p:sp>
    </p:spTree>
    <p:extLst>
      <p:ext uri="{BB962C8B-B14F-4D97-AF65-F5344CB8AC3E}">
        <p14:creationId xmlns:p14="http://schemas.microsoft.com/office/powerpoint/2010/main" val="28964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268" y="2400246"/>
            <a:ext cx="4683464" cy="26344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945858"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Repository Architecture</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6"/>
            <a:ext cx="5764566"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414F808A-DCAE-4710-B054-F497A0C493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2804" y="5548547"/>
            <a:ext cx="292222" cy="292222"/>
          </a:xfrm>
          <a:prstGeom prst="rect">
            <a:avLst/>
          </a:prstGeom>
        </p:spPr>
      </p:pic>
      <p:sp>
        <p:nvSpPr>
          <p:cNvPr id="10" name="TextBox 9">
            <a:extLst>
              <a:ext uri="{FF2B5EF4-FFF2-40B4-BE49-F238E27FC236}">
                <a16:creationId xmlns:a16="http://schemas.microsoft.com/office/drawing/2014/main" id="{8E82B512-29A3-4F44-9D1F-12F3A984CAF4}"/>
              </a:ext>
            </a:extLst>
          </p:cNvPr>
          <p:cNvSpPr txBox="1"/>
          <p:nvPr/>
        </p:nvSpPr>
        <p:spPr>
          <a:xfrm>
            <a:off x="3426787" y="5548547"/>
            <a:ext cx="6162264"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Working Directory ➡ Tracking / Staging Area ➡ Git Repository</a:t>
            </a:r>
          </a:p>
        </p:txBody>
      </p:sp>
    </p:spTree>
    <p:extLst>
      <p:ext uri="{BB962C8B-B14F-4D97-AF65-F5344CB8AC3E}">
        <p14:creationId xmlns:p14="http://schemas.microsoft.com/office/powerpoint/2010/main" val="2031606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696" y="2936719"/>
            <a:ext cx="2298607" cy="21246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049507"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Working With Files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6"/>
            <a:ext cx="3973306"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Tree>
    <p:extLst>
      <p:ext uri="{BB962C8B-B14F-4D97-AF65-F5344CB8AC3E}">
        <p14:creationId xmlns:p14="http://schemas.microsoft.com/office/powerpoint/2010/main" val="3968855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5693" y="3429000"/>
            <a:ext cx="4700614" cy="10974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639685"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Adding Files to Repository</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5480481"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71B9FBE3-2AC2-4C90-9EED-3F01A6F170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1486" y="5113538"/>
            <a:ext cx="292222" cy="292222"/>
          </a:xfrm>
          <a:prstGeom prst="rect">
            <a:avLst/>
          </a:prstGeom>
        </p:spPr>
      </p:pic>
      <p:sp>
        <p:nvSpPr>
          <p:cNvPr id="10" name="TextBox 9">
            <a:extLst>
              <a:ext uri="{FF2B5EF4-FFF2-40B4-BE49-F238E27FC236}">
                <a16:creationId xmlns:a16="http://schemas.microsoft.com/office/drawing/2014/main" id="{E03A2751-8B40-46D7-9263-E5FE760B8A26}"/>
              </a:ext>
            </a:extLst>
          </p:cNvPr>
          <p:cNvSpPr txBox="1"/>
          <p:nvPr/>
        </p:nvSpPr>
        <p:spPr>
          <a:xfrm>
            <a:off x="4465469" y="5113538"/>
            <a:ext cx="3352200"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This will track / stage selected file.</a:t>
            </a:r>
          </a:p>
        </p:txBody>
      </p:sp>
    </p:spTree>
    <p:extLst>
      <p:ext uri="{BB962C8B-B14F-4D97-AF65-F5344CB8AC3E}">
        <p14:creationId xmlns:p14="http://schemas.microsoft.com/office/powerpoint/2010/main" val="3486373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656" y="3235398"/>
            <a:ext cx="2738687" cy="10974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639685"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Adding Files to Repository</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5480481"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3" name="Graphic 2">
            <a:extLst>
              <a:ext uri="{FF2B5EF4-FFF2-40B4-BE49-F238E27FC236}">
                <a16:creationId xmlns:a16="http://schemas.microsoft.com/office/drawing/2014/main" id="{2D178EF1-FAE1-4A33-B8DF-0DB6704D0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1486" y="5113538"/>
            <a:ext cx="292222" cy="292222"/>
          </a:xfrm>
          <a:prstGeom prst="rect">
            <a:avLst/>
          </a:prstGeom>
        </p:spPr>
      </p:pic>
      <p:sp>
        <p:nvSpPr>
          <p:cNvPr id="4" name="TextBox 3">
            <a:extLst>
              <a:ext uri="{FF2B5EF4-FFF2-40B4-BE49-F238E27FC236}">
                <a16:creationId xmlns:a16="http://schemas.microsoft.com/office/drawing/2014/main" id="{6D42D6EC-6992-4765-9219-47F7CBF82790}"/>
              </a:ext>
            </a:extLst>
          </p:cNvPr>
          <p:cNvSpPr txBox="1"/>
          <p:nvPr/>
        </p:nvSpPr>
        <p:spPr>
          <a:xfrm>
            <a:off x="4465469" y="5113538"/>
            <a:ext cx="4733988"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This will track / stage all files of current directory.</a:t>
            </a:r>
          </a:p>
        </p:txBody>
      </p:sp>
    </p:spTree>
    <p:extLst>
      <p:ext uri="{BB962C8B-B14F-4D97-AF65-F5344CB8AC3E}">
        <p14:creationId xmlns:p14="http://schemas.microsoft.com/office/powerpoint/2010/main" val="2479936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6029" y="2939518"/>
            <a:ext cx="3039941" cy="9789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639685"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Adding Files to Repository</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5480481"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3" name="Graphic 2">
            <a:extLst>
              <a:ext uri="{FF2B5EF4-FFF2-40B4-BE49-F238E27FC236}">
                <a16:creationId xmlns:a16="http://schemas.microsoft.com/office/drawing/2014/main" id="{2D178EF1-FAE1-4A33-B8DF-0DB6704D0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1486" y="5113538"/>
            <a:ext cx="292222" cy="292222"/>
          </a:xfrm>
          <a:prstGeom prst="rect">
            <a:avLst/>
          </a:prstGeom>
        </p:spPr>
      </p:pic>
      <p:sp>
        <p:nvSpPr>
          <p:cNvPr id="4" name="TextBox 3">
            <a:extLst>
              <a:ext uri="{FF2B5EF4-FFF2-40B4-BE49-F238E27FC236}">
                <a16:creationId xmlns:a16="http://schemas.microsoft.com/office/drawing/2014/main" id="{6D42D6EC-6992-4765-9219-47F7CBF82790}"/>
              </a:ext>
            </a:extLst>
          </p:cNvPr>
          <p:cNvSpPr txBox="1"/>
          <p:nvPr/>
        </p:nvSpPr>
        <p:spPr>
          <a:xfrm>
            <a:off x="4465469" y="5113538"/>
            <a:ext cx="4791696"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This will track / stage all files of working directory.</a:t>
            </a:r>
          </a:p>
        </p:txBody>
      </p:sp>
    </p:spTree>
    <p:extLst>
      <p:ext uri="{BB962C8B-B14F-4D97-AF65-F5344CB8AC3E}">
        <p14:creationId xmlns:p14="http://schemas.microsoft.com/office/powerpoint/2010/main" val="2648405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173" y="3429000"/>
            <a:ext cx="7426580" cy="6463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7576113"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Committing Changes to Repository</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735367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3" name="Graphic 2">
            <a:extLst>
              <a:ext uri="{FF2B5EF4-FFF2-40B4-BE49-F238E27FC236}">
                <a16:creationId xmlns:a16="http://schemas.microsoft.com/office/drawing/2014/main" id="{2D178EF1-FAE1-4A33-B8DF-0DB6704D0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1486" y="5113538"/>
            <a:ext cx="292222" cy="292222"/>
          </a:xfrm>
          <a:prstGeom prst="rect">
            <a:avLst/>
          </a:prstGeom>
        </p:spPr>
      </p:pic>
      <p:sp>
        <p:nvSpPr>
          <p:cNvPr id="4" name="TextBox 3">
            <a:extLst>
              <a:ext uri="{FF2B5EF4-FFF2-40B4-BE49-F238E27FC236}">
                <a16:creationId xmlns:a16="http://schemas.microsoft.com/office/drawing/2014/main" id="{6D42D6EC-6992-4765-9219-47F7CBF82790}"/>
              </a:ext>
            </a:extLst>
          </p:cNvPr>
          <p:cNvSpPr txBox="1"/>
          <p:nvPr/>
        </p:nvSpPr>
        <p:spPr>
          <a:xfrm>
            <a:off x="4465469" y="5113538"/>
            <a:ext cx="4033476"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It’s all about love. COMMITMENT matters.</a:t>
            </a:r>
          </a:p>
        </p:txBody>
      </p:sp>
    </p:spTree>
    <p:extLst>
      <p:ext uri="{BB962C8B-B14F-4D97-AF65-F5344CB8AC3E}">
        <p14:creationId xmlns:p14="http://schemas.microsoft.com/office/powerpoint/2010/main" val="4138638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567" y="3320866"/>
            <a:ext cx="2738687" cy="9245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6021200"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Checking Difference in Files</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594500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3" name="Graphic 2">
            <a:extLst>
              <a:ext uri="{FF2B5EF4-FFF2-40B4-BE49-F238E27FC236}">
                <a16:creationId xmlns:a16="http://schemas.microsoft.com/office/drawing/2014/main" id="{2D178EF1-FAE1-4A33-B8DF-0DB6704D0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75868" y="5113538"/>
            <a:ext cx="292222" cy="292222"/>
          </a:xfrm>
          <a:prstGeom prst="rect">
            <a:avLst/>
          </a:prstGeom>
        </p:spPr>
      </p:pic>
      <p:sp>
        <p:nvSpPr>
          <p:cNvPr id="4" name="TextBox 3">
            <a:extLst>
              <a:ext uri="{FF2B5EF4-FFF2-40B4-BE49-F238E27FC236}">
                <a16:creationId xmlns:a16="http://schemas.microsoft.com/office/drawing/2014/main" id="{6D42D6EC-6992-4765-9219-47F7CBF82790}"/>
              </a:ext>
            </a:extLst>
          </p:cNvPr>
          <p:cNvSpPr txBox="1"/>
          <p:nvPr/>
        </p:nvSpPr>
        <p:spPr>
          <a:xfrm>
            <a:off x="3639851" y="5113538"/>
            <a:ext cx="6599884"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It checks difference in file between working directory and repository.</a:t>
            </a:r>
          </a:p>
        </p:txBody>
      </p:sp>
    </p:spTree>
    <p:extLst>
      <p:ext uri="{BB962C8B-B14F-4D97-AF65-F5344CB8AC3E}">
        <p14:creationId xmlns:p14="http://schemas.microsoft.com/office/powerpoint/2010/main" val="36313370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840" y="3253221"/>
            <a:ext cx="3612320" cy="9627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6021200"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Checking Difference in Files</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594500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3" name="Graphic 2">
            <a:extLst>
              <a:ext uri="{FF2B5EF4-FFF2-40B4-BE49-F238E27FC236}">
                <a16:creationId xmlns:a16="http://schemas.microsoft.com/office/drawing/2014/main" id="{2D178EF1-FAE1-4A33-B8DF-0DB6704D0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75868" y="5113538"/>
            <a:ext cx="292222" cy="292222"/>
          </a:xfrm>
          <a:prstGeom prst="rect">
            <a:avLst/>
          </a:prstGeom>
        </p:spPr>
      </p:pic>
      <p:sp>
        <p:nvSpPr>
          <p:cNvPr id="4" name="TextBox 3">
            <a:extLst>
              <a:ext uri="{FF2B5EF4-FFF2-40B4-BE49-F238E27FC236}">
                <a16:creationId xmlns:a16="http://schemas.microsoft.com/office/drawing/2014/main" id="{6D42D6EC-6992-4765-9219-47F7CBF82790}"/>
              </a:ext>
            </a:extLst>
          </p:cNvPr>
          <p:cNvSpPr txBox="1"/>
          <p:nvPr/>
        </p:nvSpPr>
        <p:spPr>
          <a:xfrm>
            <a:off x="3639851" y="5113538"/>
            <a:ext cx="6098144"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It checks difference in file between staging area and repository.</a:t>
            </a:r>
          </a:p>
        </p:txBody>
      </p:sp>
    </p:spTree>
    <p:extLst>
      <p:ext uri="{BB962C8B-B14F-4D97-AF65-F5344CB8AC3E}">
        <p14:creationId xmlns:p14="http://schemas.microsoft.com/office/powerpoint/2010/main" val="1872896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51" y="3270379"/>
            <a:ext cx="11989697" cy="12736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296095"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Renaming Files</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329609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3" name="Graphic 2">
            <a:extLst>
              <a:ext uri="{FF2B5EF4-FFF2-40B4-BE49-F238E27FC236}">
                <a16:creationId xmlns:a16="http://schemas.microsoft.com/office/drawing/2014/main" id="{2D178EF1-FAE1-4A33-B8DF-0DB6704D0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34157" y="5113538"/>
            <a:ext cx="292222" cy="292222"/>
          </a:xfrm>
          <a:prstGeom prst="rect">
            <a:avLst/>
          </a:prstGeom>
        </p:spPr>
      </p:pic>
      <p:sp>
        <p:nvSpPr>
          <p:cNvPr id="4" name="TextBox 3">
            <a:extLst>
              <a:ext uri="{FF2B5EF4-FFF2-40B4-BE49-F238E27FC236}">
                <a16:creationId xmlns:a16="http://schemas.microsoft.com/office/drawing/2014/main" id="{6D42D6EC-6992-4765-9219-47F7CBF82790}"/>
              </a:ext>
            </a:extLst>
          </p:cNvPr>
          <p:cNvSpPr txBox="1"/>
          <p:nvPr/>
        </p:nvSpPr>
        <p:spPr>
          <a:xfrm>
            <a:off x="4998140" y="5113538"/>
            <a:ext cx="2970685"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Extension of file is mandatory.</a:t>
            </a:r>
          </a:p>
        </p:txBody>
      </p:sp>
    </p:spTree>
    <p:extLst>
      <p:ext uri="{BB962C8B-B14F-4D97-AF65-F5344CB8AC3E}">
        <p14:creationId xmlns:p14="http://schemas.microsoft.com/office/powerpoint/2010/main" val="206160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367" y="3429000"/>
            <a:ext cx="6495266" cy="9378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700052"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Renaming Folder</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370005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Tree>
    <p:extLst>
      <p:ext uri="{BB962C8B-B14F-4D97-AF65-F5344CB8AC3E}">
        <p14:creationId xmlns:p14="http://schemas.microsoft.com/office/powerpoint/2010/main" val="296673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862502"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Creating a GitHub Account</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786301"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865" y="2393490"/>
            <a:ext cx="2932001" cy="38178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21702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367" y="3429000"/>
            <a:ext cx="6495266" cy="781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2768707"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Moving Files</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2692507"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1E86D5EF-8A7C-462C-BCD2-6559ECAB1F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1696" y="5060270"/>
            <a:ext cx="292222" cy="292222"/>
          </a:xfrm>
          <a:prstGeom prst="rect">
            <a:avLst/>
          </a:prstGeom>
        </p:spPr>
      </p:pic>
      <p:sp>
        <p:nvSpPr>
          <p:cNvPr id="10" name="TextBox 9">
            <a:extLst>
              <a:ext uri="{FF2B5EF4-FFF2-40B4-BE49-F238E27FC236}">
                <a16:creationId xmlns:a16="http://schemas.microsoft.com/office/drawing/2014/main" id="{AF46CB46-FC13-46B7-9388-9CB43FAA0B11}"/>
              </a:ext>
            </a:extLst>
          </p:cNvPr>
          <p:cNvSpPr txBox="1"/>
          <p:nvPr/>
        </p:nvSpPr>
        <p:spPr>
          <a:xfrm>
            <a:off x="4305679" y="5060270"/>
            <a:ext cx="4299575"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In Git, renaming and moving are done by mv.</a:t>
            </a:r>
          </a:p>
        </p:txBody>
      </p:sp>
    </p:spTree>
    <p:extLst>
      <p:ext uri="{BB962C8B-B14F-4D97-AF65-F5344CB8AC3E}">
        <p14:creationId xmlns:p14="http://schemas.microsoft.com/office/powerpoint/2010/main" val="2816105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845" y="3136037"/>
            <a:ext cx="5166309" cy="11607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304110"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Removing Files</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330411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C4D0E43F-4A96-449E-B356-97590B8727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34157" y="5113538"/>
            <a:ext cx="292222" cy="292222"/>
          </a:xfrm>
          <a:prstGeom prst="rect">
            <a:avLst/>
          </a:prstGeom>
        </p:spPr>
      </p:pic>
      <p:sp>
        <p:nvSpPr>
          <p:cNvPr id="10" name="TextBox 9">
            <a:extLst>
              <a:ext uri="{FF2B5EF4-FFF2-40B4-BE49-F238E27FC236}">
                <a16:creationId xmlns:a16="http://schemas.microsoft.com/office/drawing/2014/main" id="{7761CE6A-11EB-4540-A94B-2470DB663145}"/>
              </a:ext>
            </a:extLst>
          </p:cNvPr>
          <p:cNvSpPr txBox="1"/>
          <p:nvPr/>
        </p:nvSpPr>
        <p:spPr>
          <a:xfrm>
            <a:off x="4998140" y="5113538"/>
            <a:ext cx="2103461"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It needs commit too.</a:t>
            </a:r>
          </a:p>
        </p:txBody>
      </p:sp>
    </p:spTree>
    <p:extLst>
      <p:ext uri="{BB962C8B-B14F-4D97-AF65-F5344CB8AC3E}">
        <p14:creationId xmlns:p14="http://schemas.microsoft.com/office/powerpoint/2010/main" val="37134371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278" y="2265414"/>
            <a:ext cx="4029443" cy="26822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2236510"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Tea Break</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2236509"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327E0796-B12F-4F8E-86EA-D665919F01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00987" y="5530789"/>
            <a:ext cx="292222" cy="292222"/>
          </a:xfrm>
          <a:prstGeom prst="rect">
            <a:avLst/>
          </a:prstGeom>
        </p:spPr>
      </p:pic>
      <p:sp>
        <p:nvSpPr>
          <p:cNvPr id="10" name="TextBox 9">
            <a:extLst>
              <a:ext uri="{FF2B5EF4-FFF2-40B4-BE49-F238E27FC236}">
                <a16:creationId xmlns:a16="http://schemas.microsoft.com/office/drawing/2014/main" id="{F26951E1-B579-4BE9-A4ED-FE7E1AE20CA5}"/>
              </a:ext>
            </a:extLst>
          </p:cNvPr>
          <p:cNvSpPr txBox="1"/>
          <p:nvPr/>
        </p:nvSpPr>
        <p:spPr>
          <a:xfrm>
            <a:off x="4856092" y="5429923"/>
            <a:ext cx="2996333" cy="461665"/>
          </a:xfrm>
          <a:prstGeom prst="rect">
            <a:avLst/>
          </a:prstGeom>
          <a:noFill/>
        </p:spPr>
        <p:txBody>
          <a:bodyPr wrap="none" rtlCol="0">
            <a:spAutoFit/>
          </a:bodyPr>
          <a:lstStyle/>
          <a:p>
            <a:r>
              <a:rPr lang="en-US" sz="2400" dirty="0">
                <a:solidFill>
                  <a:schemeClr val="bg1"/>
                </a:solidFill>
                <a:latin typeface="Preeti" pitchFamily="2" charset="0"/>
              </a:rPr>
              <a:t>b'O rf]6L yk]/ s;}n] gvfg' lg</a:t>
            </a:r>
          </a:p>
        </p:txBody>
      </p:sp>
    </p:spTree>
    <p:extLst>
      <p:ext uri="{BB962C8B-B14F-4D97-AF65-F5344CB8AC3E}">
        <p14:creationId xmlns:p14="http://schemas.microsoft.com/office/powerpoint/2010/main" val="18769885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8812" y="3042832"/>
            <a:ext cx="1974375" cy="20964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095993"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Let’s dive deeper ! </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3918012"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Tree>
    <p:extLst>
      <p:ext uri="{BB962C8B-B14F-4D97-AF65-F5344CB8AC3E}">
        <p14:creationId xmlns:p14="http://schemas.microsoft.com/office/powerpoint/2010/main" val="2558823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922" y="2226656"/>
            <a:ext cx="2598155" cy="22733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2233304"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Checkout</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223330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CE7B60C4-25D2-423E-83AF-3685ED8064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1696" y="5060270"/>
            <a:ext cx="292222" cy="292222"/>
          </a:xfrm>
          <a:prstGeom prst="rect">
            <a:avLst/>
          </a:prstGeom>
        </p:spPr>
      </p:pic>
      <p:sp>
        <p:nvSpPr>
          <p:cNvPr id="10" name="TextBox 9">
            <a:extLst>
              <a:ext uri="{FF2B5EF4-FFF2-40B4-BE49-F238E27FC236}">
                <a16:creationId xmlns:a16="http://schemas.microsoft.com/office/drawing/2014/main" id="{9D44858D-74D6-4299-B98E-AF853CD6ADB9}"/>
              </a:ext>
            </a:extLst>
          </p:cNvPr>
          <p:cNvSpPr txBox="1"/>
          <p:nvPr/>
        </p:nvSpPr>
        <p:spPr>
          <a:xfrm>
            <a:off x="4305679" y="5060270"/>
            <a:ext cx="4310795"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Act of switching between different versions.</a:t>
            </a:r>
          </a:p>
        </p:txBody>
      </p:sp>
    </p:spTree>
    <p:extLst>
      <p:ext uri="{BB962C8B-B14F-4D97-AF65-F5344CB8AC3E}">
        <p14:creationId xmlns:p14="http://schemas.microsoft.com/office/powerpoint/2010/main" val="969704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2233304"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Checkout</a:t>
            </a:r>
          </a:p>
        </p:txBody>
      </p:sp>
      <p:sp>
        <p:nvSpPr>
          <p:cNvPr id="6" name="Rectangle 5">
            <a:extLst>
              <a:ext uri="{FF2B5EF4-FFF2-40B4-BE49-F238E27FC236}">
                <a16:creationId xmlns:a16="http://schemas.microsoft.com/office/drawing/2014/main" id="{1057DFD5-897E-4002-AC41-0D2285803BAC}"/>
              </a:ext>
            </a:extLst>
          </p:cNvPr>
          <p:cNvSpPr/>
          <p:nvPr/>
        </p:nvSpPr>
        <p:spPr>
          <a:xfrm>
            <a:off x="1524000" y="1779806"/>
            <a:ext cx="223330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
        <p:nvSpPr>
          <p:cNvPr id="2" name="TextBox 1">
            <a:extLst>
              <a:ext uri="{FF2B5EF4-FFF2-40B4-BE49-F238E27FC236}">
                <a16:creationId xmlns:a16="http://schemas.microsoft.com/office/drawing/2014/main" id="{4F86CA74-51C4-46AA-AF3E-EFE447EBA84B}"/>
              </a:ext>
            </a:extLst>
          </p:cNvPr>
          <p:cNvSpPr txBox="1"/>
          <p:nvPr/>
        </p:nvSpPr>
        <p:spPr>
          <a:xfrm>
            <a:off x="4705165" y="2823099"/>
            <a:ext cx="6081204" cy="1631216"/>
          </a:xfrm>
          <a:prstGeom prst="rect">
            <a:avLst/>
          </a:prstGeom>
          <a:noFill/>
        </p:spPr>
        <p:txBody>
          <a:bodyPr wrap="square" rtlCol="0">
            <a:spAutoFit/>
          </a:bodyPr>
          <a:lstStyle/>
          <a:p>
            <a:r>
              <a:rPr lang="en-US" sz="2000" dirty="0">
                <a:solidFill>
                  <a:schemeClr val="bg1"/>
                </a:solidFill>
                <a:latin typeface="Google Sans" panose="020B0503030502040204" pitchFamily="34" charset="0"/>
              </a:rPr>
              <a:t>Works on following entities :</a:t>
            </a:r>
          </a:p>
          <a:p>
            <a:pPr marL="285750" indent="-285750">
              <a:buFont typeface="Arial" panose="020B0604020202020204" pitchFamily="34" charset="0"/>
              <a:buChar char="•"/>
            </a:pPr>
            <a:endParaRPr lang="en-US" sz="2000" dirty="0">
              <a:solidFill>
                <a:schemeClr val="bg1"/>
              </a:solidFill>
              <a:latin typeface="Google Sans" panose="020B0503030502040204" pitchFamily="34" charset="0"/>
            </a:endParaRPr>
          </a:p>
          <a:p>
            <a:pPr marL="285750" indent="-285750">
              <a:buFont typeface="Arial" panose="020B0604020202020204" pitchFamily="34" charset="0"/>
              <a:buChar char="•"/>
            </a:pPr>
            <a:r>
              <a:rPr lang="en-US" sz="2000" dirty="0">
                <a:solidFill>
                  <a:schemeClr val="bg1"/>
                </a:solidFill>
                <a:latin typeface="Google Sans" panose="020B0503030502040204" pitchFamily="34" charset="0"/>
              </a:rPr>
              <a:t>Files</a:t>
            </a:r>
          </a:p>
          <a:p>
            <a:pPr marL="285750" indent="-285750">
              <a:buFont typeface="Arial" panose="020B0604020202020204" pitchFamily="34" charset="0"/>
              <a:buChar char="•"/>
            </a:pPr>
            <a:r>
              <a:rPr lang="en-US" sz="2000" dirty="0">
                <a:solidFill>
                  <a:schemeClr val="bg1"/>
                </a:solidFill>
                <a:latin typeface="Google Sans" panose="020B0503030502040204" pitchFamily="34" charset="0"/>
              </a:rPr>
              <a:t>Commits</a:t>
            </a:r>
          </a:p>
          <a:p>
            <a:pPr marL="285750" indent="-285750">
              <a:buFont typeface="Arial" panose="020B0604020202020204" pitchFamily="34" charset="0"/>
              <a:buChar char="•"/>
            </a:pPr>
            <a:r>
              <a:rPr lang="en-US" sz="2000" dirty="0">
                <a:solidFill>
                  <a:schemeClr val="bg1"/>
                </a:solidFill>
                <a:latin typeface="Google Sans" panose="020B0503030502040204" pitchFamily="34" charset="0"/>
              </a:rPr>
              <a:t>Branches</a:t>
            </a:r>
          </a:p>
        </p:txBody>
      </p:sp>
    </p:spTree>
    <p:extLst>
      <p:ext uri="{BB962C8B-B14F-4D97-AF65-F5344CB8AC3E}">
        <p14:creationId xmlns:p14="http://schemas.microsoft.com/office/powerpoint/2010/main" val="200558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619902"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Checkout on file</a:t>
            </a:r>
          </a:p>
        </p:txBody>
      </p:sp>
      <p:sp>
        <p:nvSpPr>
          <p:cNvPr id="6" name="Rectangle 5">
            <a:extLst>
              <a:ext uri="{FF2B5EF4-FFF2-40B4-BE49-F238E27FC236}">
                <a16:creationId xmlns:a16="http://schemas.microsoft.com/office/drawing/2014/main" id="{1057DFD5-897E-4002-AC41-0D2285803BAC}"/>
              </a:ext>
            </a:extLst>
          </p:cNvPr>
          <p:cNvSpPr/>
          <p:nvPr/>
        </p:nvSpPr>
        <p:spPr>
          <a:xfrm>
            <a:off x="1523999" y="1779806"/>
            <a:ext cx="367831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845" y="3066197"/>
            <a:ext cx="5166309" cy="72560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32812416-254F-4BA2-AB41-1882E2FA1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1696" y="4749548"/>
            <a:ext cx="292222" cy="292222"/>
          </a:xfrm>
          <a:prstGeom prst="rect">
            <a:avLst/>
          </a:prstGeom>
        </p:spPr>
      </p:pic>
      <p:sp>
        <p:nvSpPr>
          <p:cNvPr id="10" name="TextBox 9">
            <a:extLst>
              <a:ext uri="{FF2B5EF4-FFF2-40B4-BE49-F238E27FC236}">
                <a16:creationId xmlns:a16="http://schemas.microsoft.com/office/drawing/2014/main" id="{091D36F3-01EA-49F3-A700-72421BC0CEE0}"/>
              </a:ext>
            </a:extLst>
          </p:cNvPr>
          <p:cNvSpPr txBox="1"/>
          <p:nvPr/>
        </p:nvSpPr>
        <p:spPr>
          <a:xfrm>
            <a:off x="4305679" y="4749548"/>
            <a:ext cx="3459601"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Undoing the uncommitted changes</a:t>
            </a:r>
          </a:p>
        </p:txBody>
      </p:sp>
    </p:spTree>
    <p:extLst>
      <p:ext uri="{BB962C8B-B14F-4D97-AF65-F5344CB8AC3E}">
        <p14:creationId xmlns:p14="http://schemas.microsoft.com/office/powerpoint/2010/main" val="3030063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591321"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Checkout on commit</a:t>
            </a:r>
          </a:p>
        </p:txBody>
      </p:sp>
      <p:sp>
        <p:nvSpPr>
          <p:cNvPr id="6" name="Rectangle 5">
            <a:extLst>
              <a:ext uri="{FF2B5EF4-FFF2-40B4-BE49-F238E27FC236}">
                <a16:creationId xmlns:a16="http://schemas.microsoft.com/office/drawing/2014/main" id="{1057DFD5-897E-4002-AC41-0D2285803BAC}"/>
              </a:ext>
            </a:extLst>
          </p:cNvPr>
          <p:cNvSpPr/>
          <p:nvPr/>
        </p:nvSpPr>
        <p:spPr>
          <a:xfrm>
            <a:off x="1532877" y="1779806"/>
            <a:ext cx="450624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529" y="3058283"/>
            <a:ext cx="5843900" cy="7414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32812416-254F-4BA2-AB41-1882E2FA1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1696" y="4749548"/>
            <a:ext cx="292222" cy="292222"/>
          </a:xfrm>
          <a:prstGeom prst="rect">
            <a:avLst/>
          </a:prstGeom>
        </p:spPr>
      </p:pic>
      <p:sp>
        <p:nvSpPr>
          <p:cNvPr id="10" name="TextBox 9">
            <a:extLst>
              <a:ext uri="{FF2B5EF4-FFF2-40B4-BE49-F238E27FC236}">
                <a16:creationId xmlns:a16="http://schemas.microsoft.com/office/drawing/2014/main" id="{091D36F3-01EA-49F3-A700-72421BC0CEE0}"/>
              </a:ext>
            </a:extLst>
          </p:cNvPr>
          <p:cNvSpPr txBox="1"/>
          <p:nvPr/>
        </p:nvSpPr>
        <p:spPr>
          <a:xfrm>
            <a:off x="4305679" y="4749548"/>
            <a:ext cx="3932487"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Getting the old versions from repository</a:t>
            </a:r>
          </a:p>
        </p:txBody>
      </p:sp>
    </p:spTree>
    <p:extLst>
      <p:ext uri="{BB962C8B-B14F-4D97-AF65-F5344CB8AC3E}">
        <p14:creationId xmlns:p14="http://schemas.microsoft.com/office/powerpoint/2010/main" val="4044702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453463"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Checkout on Branch</a:t>
            </a:r>
          </a:p>
        </p:txBody>
      </p:sp>
      <p:sp>
        <p:nvSpPr>
          <p:cNvPr id="6" name="Rectangle 5">
            <a:extLst>
              <a:ext uri="{FF2B5EF4-FFF2-40B4-BE49-F238E27FC236}">
                <a16:creationId xmlns:a16="http://schemas.microsoft.com/office/drawing/2014/main" id="{1057DFD5-897E-4002-AC41-0D2285803BAC}"/>
              </a:ext>
            </a:extLst>
          </p:cNvPr>
          <p:cNvSpPr/>
          <p:nvPr/>
        </p:nvSpPr>
        <p:spPr>
          <a:xfrm>
            <a:off x="1532877" y="1779806"/>
            <a:ext cx="450624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5216" y="2837782"/>
            <a:ext cx="5267809" cy="10254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32812416-254F-4BA2-AB41-1882E2FA1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1696" y="4749548"/>
            <a:ext cx="292222" cy="292222"/>
          </a:xfrm>
          <a:prstGeom prst="rect">
            <a:avLst/>
          </a:prstGeom>
        </p:spPr>
      </p:pic>
      <p:sp>
        <p:nvSpPr>
          <p:cNvPr id="10" name="TextBox 9">
            <a:extLst>
              <a:ext uri="{FF2B5EF4-FFF2-40B4-BE49-F238E27FC236}">
                <a16:creationId xmlns:a16="http://schemas.microsoft.com/office/drawing/2014/main" id="{091D36F3-01EA-49F3-A700-72421BC0CEE0}"/>
              </a:ext>
            </a:extLst>
          </p:cNvPr>
          <p:cNvSpPr txBox="1"/>
          <p:nvPr/>
        </p:nvSpPr>
        <p:spPr>
          <a:xfrm>
            <a:off x="4305679" y="4749548"/>
            <a:ext cx="2749471"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Changing the active branch</a:t>
            </a:r>
          </a:p>
        </p:txBody>
      </p:sp>
    </p:spTree>
    <p:extLst>
      <p:ext uri="{BB962C8B-B14F-4D97-AF65-F5344CB8AC3E}">
        <p14:creationId xmlns:p14="http://schemas.microsoft.com/office/powerpoint/2010/main" val="243032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954107"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Tag</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954108"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224" y="2108452"/>
            <a:ext cx="5175551" cy="2435554"/>
          </a:xfrm>
          <a:prstGeom prst="rect">
            <a:avLst/>
          </a:prstGeom>
          <a:ln>
            <a:noFill/>
          </a:ln>
          <a:effectLst>
            <a:outerShdw blurRad="190500" algn="tl" rotWithShape="0">
              <a:srgbClr val="000000">
                <a:alpha val="70000"/>
              </a:srgbClr>
            </a:outerShdw>
          </a:effectLst>
        </p:spPr>
      </p:pic>
      <p:pic>
        <p:nvPicPr>
          <p:cNvPr id="8" name="Graphic 7">
            <a:extLst>
              <a:ext uri="{FF2B5EF4-FFF2-40B4-BE49-F238E27FC236}">
                <a16:creationId xmlns:a16="http://schemas.microsoft.com/office/drawing/2014/main" id="{32812416-254F-4BA2-AB41-1882E2FA1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9861" y="5175677"/>
            <a:ext cx="292222" cy="292222"/>
          </a:xfrm>
          <a:prstGeom prst="rect">
            <a:avLst/>
          </a:prstGeom>
        </p:spPr>
      </p:pic>
      <p:sp>
        <p:nvSpPr>
          <p:cNvPr id="10" name="TextBox 9">
            <a:extLst>
              <a:ext uri="{FF2B5EF4-FFF2-40B4-BE49-F238E27FC236}">
                <a16:creationId xmlns:a16="http://schemas.microsoft.com/office/drawing/2014/main" id="{091D36F3-01EA-49F3-A700-72421BC0CEE0}"/>
              </a:ext>
            </a:extLst>
          </p:cNvPr>
          <p:cNvSpPr txBox="1"/>
          <p:nvPr/>
        </p:nvSpPr>
        <p:spPr>
          <a:xfrm>
            <a:off x="4003844" y="5175677"/>
            <a:ext cx="4788490"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It marks the milestones and create restore points.</a:t>
            </a:r>
          </a:p>
        </p:txBody>
      </p:sp>
    </p:spTree>
    <p:extLst>
      <p:ext uri="{BB962C8B-B14F-4D97-AF65-F5344CB8AC3E}">
        <p14:creationId xmlns:p14="http://schemas.microsoft.com/office/powerpoint/2010/main" val="2998406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862502"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Creating a GitHub Account</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786301"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705" y="2393490"/>
            <a:ext cx="2910320" cy="38178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1328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026791"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Creating tags</a:t>
            </a:r>
          </a:p>
        </p:txBody>
      </p:sp>
      <p:sp>
        <p:nvSpPr>
          <p:cNvPr id="6" name="Rectangle 5">
            <a:extLst>
              <a:ext uri="{FF2B5EF4-FFF2-40B4-BE49-F238E27FC236}">
                <a16:creationId xmlns:a16="http://schemas.microsoft.com/office/drawing/2014/main" id="{1057DFD5-897E-4002-AC41-0D2285803BAC}"/>
              </a:ext>
            </a:extLst>
          </p:cNvPr>
          <p:cNvSpPr/>
          <p:nvPr/>
        </p:nvSpPr>
        <p:spPr>
          <a:xfrm>
            <a:off x="1532877" y="1779806"/>
            <a:ext cx="2941713"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8224" y="2412896"/>
            <a:ext cx="5175551" cy="18266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32812416-254F-4BA2-AB41-1882E2FA1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9861" y="5175677"/>
            <a:ext cx="292222" cy="292222"/>
          </a:xfrm>
          <a:prstGeom prst="rect">
            <a:avLst/>
          </a:prstGeom>
        </p:spPr>
      </p:pic>
      <p:sp>
        <p:nvSpPr>
          <p:cNvPr id="10" name="TextBox 9">
            <a:extLst>
              <a:ext uri="{FF2B5EF4-FFF2-40B4-BE49-F238E27FC236}">
                <a16:creationId xmlns:a16="http://schemas.microsoft.com/office/drawing/2014/main" id="{091D36F3-01EA-49F3-A700-72421BC0CEE0}"/>
              </a:ext>
            </a:extLst>
          </p:cNvPr>
          <p:cNvSpPr txBox="1"/>
          <p:nvPr/>
        </p:nvSpPr>
        <p:spPr>
          <a:xfrm>
            <a:off x="4003844" y="5175677"/>
            <a:ext cx="5170005"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Checkout is necessary to create tag at master branch.</a:t>
            </a:r>
          </a:p>
        </p:txBody>
      </p:sp>
    </p:spTree>
    <p:extLst>
      <p:ext uri="{BB962C8B-B14F-4D97-AF65-F5344CB8AC3E}">
        <p14:creationId xmlns:p14="http://schemas.microsoft.com/office/powerpoint/2010/main" val="3678922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6394699"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Creating tags with annotation</a:t>
            </a:r>
          </a:p>
        </p:txBody>
      </p:sp>
      <p:sp>
        <p:nvSpPr>
          <p:cNvPr id="6" name="Rectangle 5">
            <a:extLst>
              <a:ext uri="{FF2B5EF4-FFF2-40B4-BE49-F238E27FC236}">
                <a16:creationId xmlns:a16="http://schemas.microsoft.com/office/drawing/2014/main" id="{1057DFD5-897E-4002-AC41-0D2285803BAC}"/>
              </a:ext>
            </a:extLst>
          </p:cNvPr>
          <p:cNvSpPr/>
          <p:nvPr/>
        </p:nvSpPr>
        <p:spPr>
          <a:xfrm>
            <a:off x="1532877" y="1779806"/>
            <a:ext cx="623508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1512" y="3084716"/>
            <a:ext cx="6654667" cy="8037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32812416-254F-4BA2-AB41-1882E2FA1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7325" y="4900469"/>
            <a:ext cx="292222" cy="292222"/>
          </a:xfrm>
          <a:prstGeom prst="rect">
            <a:avLst/>
          </a:prstGeom>
        </p:spPr>
      </p:pic>
      <p:sp>
        <p:nvSpPr>
          <p:cNvPr id="10" name="TextBox 9">
            <a:extLst>
              <a:ext uri="{FF2B5EF4-FFF2-40B4-BE49-F238E27FC236}">
                <a16:creationId xmlns:a16="http://schemas.microsoft.com/office/drawing/2014/main" id="{091D36F3-01EA-49F3-A700-72421BC0CEE0}"/>
              </a:ext>
            </a:extLst>
          </p:cNvPr>
          <p:cNvSpPr txBox="1"/>
          <p:nvPr/>
        </p:nvSpPr>
        <p:spPr>
          <a:xfrm>
            <a:off x="5131308" y="4900469"/>
            <a:ext cx="2621230"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-a means annotation here.</a:t>
            </a:r>
          </a:p>
        </p:txBody>
      </p:sp>
    </p:spTree>
    <p:extLst>
      <p:ext uri="{BB962C8B-B14F-4D97-AF65-F5344CB8AC3E}">
        <p14:creationId xmlns:p14="http://schemas.microsoft.com/office/powerpoint/2010/main" val="1818273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530134"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Displaying Tags </a:t>
            </a:r>
          </a:p>
        </p:txBody>
      </p:sp>
      <p:sp>
        <p:nvSpPr>
          <p:cNvPr id="6" name="Rectangle 5">
            <a:extLst>
              <a:ext uri="{FF2B5EF4-FFF2-40B4-BE49-F238E27FC236}">
                <a16:creationId xmlns:a16="http://schemas.microsoft.com/office/drawing/2014/main" id="{1057DFD5-897E-4002-AC41-0D2285803BAC}"/>
              </a:ext>
            </a:extLst>
          </p:cNvPr>
          <p:cNvSpPr/>
          <p:nvPr/>
        </p:nvSpPr>
        <p:spPr>
          <a:xfrm>
            <a:off x="1532877" y="1779806"/>
            <a:ext cx="3445057"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9861" y="2746162"/>
            <a:ext cx="3879238" cy="16559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718655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135795"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Deleting Tags </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3050718"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215" y="2982637"/>
            <a:ext cx="5091569" cy="8927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2C85BD9F-EF2B-4BFD-B860-AC212CEE54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7325" y="4900469"/>
            <a:ext cx="292222" cy="292222"/>
          </a:xfrm>
          <a:prstGeom prst="rect">
            <a:avLst/>
          </a:prstGeom>
        </p:spPr>
      </p:pic>
      <p:sp>
        <p:nvSpPr>
          <p:cNvPr id="10" name="TextBox 9">
            <a:extLst>
              <a:ext uri="{FF2B5EF4-FFF2-40B4-BE49-F238E27FC236}">
                <a16:creationId xmlns:a16="http://schemas.microsoft.com/office/drawing/2014/main" id="{F16ADB0A-B16F-4677-B807-2171D71D3DDF}"/>
              </a:ext>
            </a:extLst>
          </p:cNvPr>
          <p:cNvSpPr txBox="1"/>
          <p:nvPr/>
        </p:nvSpPr>
        <p:spPr>
          <a:xfrm>
            <a:off x="5131308" y="4900469"/>
            <a:ext cx="3036409"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--delete can be replace by –d .</a:t>
            </a:r>
          </a:p>
        </p:txBody>
      </p:sp>
    </p:spTree>
    <p:extLst>
      <p:ext uri="{BB962C8B-B14F-4D97-AF65-F5344CB8AC3E}">
        <p14:creationId xmlns:p14="http://schemas.microsoft.com/office/powerpoint/2010/main" val="2570133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2132315"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Branches</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213231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698" y="2589930"/>
            <a:ext cx="5783341" cy="16781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2C85BD9F-EF2B-4BFD-B860-AC212CEE54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8022" y="4900469"/>
            <a:ext cx="292222" cy="292222"/>
          </a:xfrm>
          <a:prstGeom prst="rect">
            <a:avLst/>
          </a:prstGeom>
        </p:spPr>
      </p:pic>
      <p:sp>
        <p:nvSpPr>
          <p:cNvPr id="10" name="TextBox 9">
            <a:extLst>
              <a:ext uri="{FF2B5EF4-FFF2-40B4-BE49-F238E27FC236}">
                <a16:creationId xmlns:a16="http://schemas.microsoft.com/office/drawing/2014/main" id="{F16ADB0A-B16F-4677-B807-2171D71D3DDF}"/>
              </a:ext>
            </a:extLst>
          </p:cNvPr>
          <p:cNvSpPr txBox="1"/>
          <p:nvPr/>
        </p:nvSpPr>
        <p:spPr>
          <a:xfrm>
            <a:off x="3702005" y="4900469"/>
            <a:ext cx="5961888"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simply a lightweight movable pointer to one of these commits.</a:t>
            </a:r>
          </a:p>
        </p:txBody>
      </p:sp>
    </p:spTree>
    <p:extLst>
      <p:ext uri="{BB962C8B-B14F-4D97-AF65-F5344CB8AC3E}">
        <p14:creationId xmlns:p14="http://schemas.microsoft.com/office/powerpoint/2010/main" val="3917867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067139"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Creating Branches</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3982061"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698" y="2928338"/>
            <a:ext cx="5783341" cy="10013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2C85BD9F-EF2B-4BFD-B860-AC212CEE54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8022" y="4900469"/>
            <a:ext cx="292222" cy="292222"/>
          </a:xfrm>
          <a:prstGeom prst="rect">
            <a:avLst/>
          </a:prstGeom>
        </p:spPr>
      </p:pic>
      <p:sp>
        <p:nvSpPr>
          <p:cNvPr id="10" name="TextBox 9">
            <a:extLst>
              <a:ext uri="{FF2B5EF4-FFF2-40B4-BE49-F238E27FC236}">
                <a16:creationId xmlns:a16="http://schemas.microsoft.com/office/drawing/2014/main" id="{F16ADB0A-B16F-4677-B807-2171D71D3DDF}"/>
              </a:ext>
            </a:extLst>
          </p:cNvPr>
          <p:cNvSpPr txBox="1"/>
          <p:nvPr/>
        </p:nvSpPr>
        <p:spPr>
          <a:xfrm>
            <a:off x="3702005" y="4900469"/>
            <a:ext cx="5335115"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Branch is usually created when a feature is being added.</a:t>
            </a:r>
          </a:p>
        </p:txBody>
      </p:sp>
    </p:spTree>
    <p:extLst>
      <p:ext uri="{BB962C8B-B14F-4D97-AF65-F5344CB8AC3E}">
        <p14:creationId xmlns:p14="http://schemas.microsoft.com/office/powerpoint/2010/main" val="7659017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382931"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Displaying Branches</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4382931"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005" y="3512934"/>
            <a:ext cx="4735751" cy="12619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05987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281941"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Switching Branches</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4196863"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151" y="3202641"/>
            <a:ext cx="5550434" cy="10013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0118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986989"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Merging Branches</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3982061"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267" y="2830684"/>
            <a:ext cx="5428590" cy="158906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2C85BD9F-EF2B-4BFD-B860-AC212CEE54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8022" y="4900469"/>
            <a:ext cx="292222" cy="292222"/>
          </a:xfrm>
          <a:prstGeom prst="rect">
            <a:avLst/>
          </a:prstGeom>
        </p:spPr>
      </p:pic>
      <p:sp>
        <p:nvSpPr>
          <p:cNvPr id="10" name="TextBox 9">
            <a:extLst>
              <a:ext uri="{FF2B5EF4-FFF2-40B4-BE49-F238E27FC236}">
                <a16:creationId xmlns:a16="http://schemas.microsoft.com/office/drawing/2014/main" id="{F16ADB0A-B16F-4677-B807-2171D71D3DDF}"/>
              </a:ext>
            </a:extLst>
          </p:cNvPr>
          <p:cNvSpPr txBox="1"/>
          <p:nvPr/>
        </p:nvSpPr>
        <p:spPr>
          <a:xfrm>
            <a:off x="3702005" y="4900469"/>
            <a:ext cx="5614037"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Master is default branch. Other branches get merged here.</a:t>
            </a:r>
          </a:p>
        </p:txBody>
      </p:sp>
    </p:spTree>
    <p:extLst>
      <p:ext uri="{BB962C8B-B14F-4D97-AF65-F5344CB8AC3E}">
        <p14:creationId xmlns:p14="http://schemas.microsoft.com/office/powerpoint/2010/main" val="5053648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3988592"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Deleting Branches</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3982061"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3481" y="3042399"/>
            <a:ext cx="5945038" cy="10887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2C85BD9F-EF2B-4BFD-B860-AC212CEE54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8022" y="4900469"/>
            <a:ext cx="292222" cy="292222"/>
          </a:xfrm>
          <a:prstGeom prst="rect">
            <a:avLst/>
          </a:prstGeom>
        </p:spPr>
      </p:pic>
      <p:sp>
        <p:nvSpPr>
          <p:cNvPr id="10" name="TextBox 9">
            <a:extLst>
              <a:ext uri="{FF2B5EF4-FFF2-40B4-BE49-F238E27FC236}">
                <a16:creationId xmlns:a16="http://schemas.microsoft.com/office/drawing/2014/main" id="{F16ADB0A-B16F-4677-B807-2171D71D3DDF}"/>
              </a:ext>
            </a:extLst>
          </p:cNvPr>
          <p:cNvSpPr txBox="1"/>
          <p:nvPr/>
        </p:nvSpPr>
        <p:spPr>
          <a:xfrm>
            <a:off x="3702005" y="4900469"/>
            <a:ext cx="6038833"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Checkout to master is mandatory before deleting other branch.</a:t>
            </a:r>
          </a:p>
        </p:txBody>
      </p:sp>
    </p:spTree>
    <p:extLst>
      <p:ext uri="{BB962C8B-B14F-4D97-AF65-F5344CB8AC3E}">
        <p14:creationId xmlns:p14="http://schemas.microsoft.com/office/powerpoint/2010/main" val="183567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2638864"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Verify Email</a:t>
            </a:r>
          </a:p>
        </p:txBody>
      </p:sp>
      <p:sp>
        <p:nvSpPr>
          <p:cNvPr id="6" name="Rectangle 5">
            <a:extLst>
              <a:ext uri="{FF2B5EF4-FFF2-40B4-BE49-F238E27FC236}">
                <a16:creationId xmlns:a16="http://schemas.microsoft.com/office/drawing/2014/main" id="{1057DFD5-897E-4002-AC41-0D2285803BAC}"/>
              </a:ext>
            </a:extLst>
          </p:cNvPr>
          <p:cNvSpPr/>
          <p:nvPr/>
        </p:nvSpPr>
        <p:spPr>
          <a:xfrm>
            <a:off x="1524002" y="1779804"/>
            <a:ext cx="263886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45EE38B7-1A75-4C1A-A2C0-186840859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710" y="2269665"/>
            <a:ext cx="2634309" cy="38178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143460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165197"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We do a  lot of mistakes</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5080119"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5680" y="2407269"/>
            <a:ext cx="2000640" cy="18395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2C85BD9F-EF2B-4BFD-B860-AC212CEE54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8022" y="4900469"/>
            <a:ext cx="292222" cy="292222"/>
          </a:xfrm>
          <a:prstGeom prst="rect">
            <a:avLst/>
          </a:prstGeom>
        </p:spPr>
      </p:pic>
      <p:sp>
        <p:nvSpPr>
          <p:cNvPr id="10" name="TextBox 9">
            <a:extLst>
              <a:ext uri="{FF2B5EF4-FFF2-40B4-BE49-F238E27FC236}">
                <a16:creationId xmlns:a16="http://schemas.microsoft.com/office/drawing/2014/main" id="{F16ADB0A-B16F-4677-B807-2171D71D3DDF}"/>
              </a:ext>
            </a:extLst>
          </p:cNvPr>
          <p:cNvSpPr txBox="1"/>
          <p:nvPr/>
        </p:nvSpPr>
        <p:spPr>
          <a:xfrm>
            <a:off x="3702005" y="4900469"/>
            <a:ext cx="4288353" cy="584775"/>
          </a:xfrm>
          <a:prstGeom prst="rect">
            <a:avLst/>
          </a:prstGeom>
          <a:noFill/>
        </p:spPr>
        <p:txBody>
          <a:bodyPr wrap="none" rtlCol="0">
            <a:spAutoFit/>
          </a:bodyPr>
          <a:lstStyle/>
          <a:p>
            <a:r>
              <a:rPr lang="en-US" sz="1600" dirty="0">
                <a:solidFill>
                  <a:schemeClr val="bg1"/>
                </a:solidFill>
                <a:latin typeface="Google Sans" panose="020B0503030502040204" pitchFamily="34" charset="0"/>
              </a:rPr>
              <a:t>Even Michael Jordan missed his 9000 shots.</a:t>
            </a:r>
          </a:p>
          <a:p>
            <a:pPr algn="ctr"/>
            <a:r>
              <a:rPr lang="en-US" sz="1600" dirty="0">
                <a:solidFill>
                  <a:schemeClr val="bg1"/>
                </a:solidFill>
                <a:latin typeface="Google Sans" panose="020B0503030502040204" pitchFamily="34" charset="0"/>
              </a:rPr>
              <a:t>Mistakes are important !</a:t>
            </a:r>
          </a:p>
        </p:txBody>
      </p:sp>
    </p:spTree>
    <p:extLst>
      <p:ext uri="{BB962C8B-B14F-4D97-AF65-F5344CB8AC3E}">
        <p14:creationId xmlns:p14="http://schemas.microsoft.com/office/powerpoint/2010/main" val="2519062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8964313"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Correcting the mistaken commit message</a:t>
            </a:r>
          </a:p>
        </p:txBody>
      </p:sp>
      <p:sp>
        <p:nvSpPr>
          <p:cNvPr id="6" name="Rectangle 5">
            <a:extLst>
              <a:ext uri="{FF2B5EF4-FFF2-40B4-BE49-F238E27FC236}">
                <a16:creationId xmlns:a16="http://schemas.microsoft.com/office/drawing/2014/main" id="{1057DFD5-897E-4002-AC41-0D2285803BAC}"/>
              </a:ext>
            </a:extLst>
          </p:cNvPr>
          <p:cNvSpPr/>
          <p:nvPr/>
        </p:nvSpPr>
        <p:spPr>
          <a:xfrm>
            <a:off x="1532877" y="1779806"/>
            <a:ext cx="8879235"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726" y="2982432"/>
            <a:ext cx="4278548" cy="89313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2C85BD9F-EF2B-4BFD-B860-AC212CEE54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8022" y="4900469"/>
            <a:ext cx="292222" cy="292222"/>
          </a:xfrm>
          <a:prstGeom prst="rect">
            <a:avLst/>
          </a:prstGeom>
        </p:spPr>
      </p:pic>
      <p:sp>
        <p:nvSpPr>
          <p:cNvPr id="10" name="TextBox 9">
            <a:extLst>
              <a:ext uri="{FF2B5EF4-FFF2-40B4-BE49-F238E27FC236}">
                <a16:creationId xmlns:a16="http://schemas.microsoft.com/office/drawing/2014/main" id="{F16ADB0A-B16F-4677-B807-2171D71D3DDF}"/>
              </a:ext>
            </a:extLst>
          </p:cNvPr>
          <p:cNvSpPr txBox="1"/>
          <p:nvPr/>
        </p:nvSpPr>
        <p:spPr>
          <a:xfrm>
            <a:off x="3702005" y="4900469"/>
            <a:ext cx="4934364"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Change text editor to notepad; VIM is hard to learn.</a:t>
            </a:r>
          </a:p>
        </p:txBody>
      </p:sp>
    </p:spTree>
    <p:extLst>
      <p:ext uri="{BB962C8B-B14F-4D97-AF65-F5344CB8AC3E}">
        <p14:creationId xmlns:p14="http://schemas.microsoft.com/office/powerpoint/2010/main" val="13880907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703532"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Reverting the commit</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461845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680" y="2904402"/>
            <a:ext cx="5821013" cy="10491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2C85BD9F-EF2B-4BFD-B860-AC212CEE54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8022" y="4900469"/>
            <a:ext cx="292222" cy="292222"/>
          </a:xfrm>
          <a:prstGeom prst="rect">
            <a:avLst/>
          </a:prstGeom>
        </p:spPr>
      </p:pic>
      <p:sp>
        <p:nvSpPr>
          <p:cNvPr id="10" name="TextBox 9">
            <a:extLst>
              <a:ext uri="{FF2B5EF4-FFF2-40B4-BE49-F238E27FC236}">
                <a16:creationId xmlns:a16="http://schemas.microsoft.com/office/drawing/2014/main" id="{F16ADB0A-B16F-4677-B807-2171D71D3DDF}"/>
              </a:ext>
            </a:extLst>
          </p:cNvPr>
          <p:cNvSpPr txBox="1"/>
          <p:nvPr/>
        </p:nvSpPr>
        <p:spPr>
          <a:xfrm>
            <a:off x="3702005" y="4900469"/>
            <a:ext cx="4155305" cy="830997"/>
          </a:xfrm>
          <a:prstGeom prst="rect">
            <a:avLst/>
          </a:prstGeom>
          <a:noFill/>
        </p:spPr>
        <p:txBody>
          <a:bodyPr wrap="none" rtlCol="0">
            <a:spAutoFit/>
          </a:bodyPr>
          <a:lstStyle/>
          <a:p>
            <a:r>
              <a:rPr lang="en-US" sz="1600" dirty="0">
                <a:solidFill>
                  <a:schemeClr val="bg1"/>
                </a:solidFill>
                <a:latin typeface="Google Sans" panose="020B0503030502040204" pitchFamily="34" charset="0"/>
              </a:rPr>
              <a:t>Revert means to return into previous state.</a:t>
            </a:r>
          </a:p>
          <a:p>
            <a:endParaRPr lang="en-US" sz="1600" dirty="0">
              <a:solidFill>
                <a:schemeClr val="bg1"/>
              </a:solidFill>
              <a:latin typeface="Google Sans" panose="020B0503030502040204" pitchFamily="34" charset="0"/>
            </a:endParaRPr>
          </a:p>
          <a:p>
            <a:r>
              <a:rPr lang="en-US" sz="1600" dirty="0">
                <a:solidFill>
                  <a:schemeClr val="bg1"/>
                </a:solidFill>
                <a:latin typeface="Google Sans" panose="020B0503030502040204" pitchFamily="34" charset="0"/>
              </a:rPr>
              <a:t>Mistaken commit’s code is passed.</a:t>
            </a:r>
          </a:p>
        </p:txBody>
      </p:sp>
    </p:spTree>
    <p:extLst>
      <p:ext uri="{BB962C8B-B14F-4D97-AF65-F5344CB8AC3E}">
        <p14:creationId xmlns:p14="http://schemas.microsoft.com/office/powerpoint/2010/main" val="25292972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6973384"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Reset the uncommitted changes</a:t>
            </a:r>
          </a:p>
        </p:txBody>
      </p:sp>
      <p:sp>
        <p:nvSpPr>
          <p:cNvPr id="6" name="Rectangle 5">
            <a:extLst>
              <a:ext uri="{FF2B5EF4-FFF2-40B4-BE49-F238E27FC236}">
                <a16:creationId xmlns:a16="http://schemas.microsoft.com/office/drawing/2014/main" id="{1057DFD5-897E-4002-AC41-0D2285803BAC}"/>
              </a:ext>
            </a:extLst>
          </p:cNvPr>
          <p:cNvSpPr/>
          <p:nvPr/>
        </p:nvSpPr>
        <p:spPr>
          <a:xfrm>
            <a:off x="1532877" y="1779806"/>
            <a:ext cx="6888307"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8368" y="2904402"/>
            <a:ext cx="5261637" cy="10491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2C85BD9F-EF2B-4BFD-B860-AC212CEE54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8022" y="4900469"/>
            <a:ext cx="292222" cy="292222"/>
          </a:xfrm>
          <a:prstGeom prst="rect">
            <a:avLst/>
          </a:prstGeom>
        </p:spPr>
      </p:pic>
      <p:sp>
        <p:nvSpPr>
          <p:cNvPr id="10" name="TextBox 9">
            <a:extLst>
              <a:ext uri="{FF2B5EF4-FFF2-40B4-BE49-F238E27FC236}">
                <a16:creationId xmlns:a16="http://schemas.microsoft.com/office/drawing/2014/main" id="{F16ADB0A-B16F-4677-B807-2171D71D3DDF}"/>
              </a:ext>
            </a:extLst>
          </p:cNvPr>
          <p:cNvSpPr txBox="1"/>
          <p:nvPr/>
        </p:nvSpPr>
        <p:spPr>
          <a:xfrm>
            <a:off x="3702005" y="4900469"/>
            <a:ext cx="4852610"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File need to be staged / tracked for this operation.</a:t>
            </a:r>
          </a:p>
        </p:txBody>
      </p:sp>
    </p:spTree>
    <p:extLst>
      <p:ext uri="{BB962C8B-B14F-4D97-AF65-F5344CB8AC3E}">
        <p14:creationId xmlns:p14="http://schemas.microsoft.com/office/powerpoint/2010/main" val="3465475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6454011"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Reset the committed changes</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6368934"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Picture 6">
            <a:extLst>
              <a:ext uri="{FF2B5EF4-FFF2-40B4-BE49-F238E27FC236}">
                <a16:creationId xmlns:a16="http://schemas.microsoft.com/office/drawing/2014/main" id="{0E2B2EA3-2375-4D0F-8928-49BFFF488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103" y="2984666"/>
            <a:ext cx="6051794" cy="9360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2C85BD9F-EF2B-4BFD-B860-AC212CEE54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8022" y="4900469"/>
            <a:ext cx="292222" cy="292222"/>
          </a:xfrm>
          <a:prstGeom prst="rect">
            <a:avLst/>
          </a:prstGeom>
        </p:spPr>
      </p:pic>
      <p:sp>
        <p:nvSpPr>
          <p:cNvPr id="10" name="TextBox 9">
            <a:extLst>
              <a:ext uri="{FF2B5EF4-FFF2-40B4-BE49-F238E27FC236}">
                <a16:creationId xmlns:a16="http://schemas.microsoft.com/office/drawing/2014/main" id="{F16ADB0A-B16F-4677-B807-2171D71D3DDF}"/>
              </a:ext>
            </a:extLst>
          </p:cNvPr>
          <p:cNvSpPr txBox="1"/>
          <p:nvPr/>
        </p:nvSpPr>
        <p:spPr>
          <a:xfrm>
            <a:off x="3702005" y="4900469"/>
            <a:ext cx="3879588" cy="584775"/>
          </a:xfrm>
          <a:prstGeom prst="rect">
            <a:avLst/>
          </a:prstGeom>
          <a:noFill/>
        </p:spPr>
        <p:txBody>
          <a:bodyPr wrap="none" rtlCol="0">
            <a:spAutoFit/>
          </a:bodyPr>
          <a:lstStyle/>
          <a:p>
            <a:r>
              <a:rPr lang="en-US" sz="1600" dirty="0">
                <a:solidFill>
                  <a:schemeClr val="bg1"/>
                </a:solidFill>
                <a:latin typeface="Google Sans" panose="020B0503030502040204" pitchFamily="34" charset="0"/>
              </a:rPr>
              <a:t>This operation is potentially destructive.</a:t>
            </a:r>
          </a:p>
          <a:p>
            <a:r>
              <a:rPr lang="en-US" sz="1600" dirty="0">
                <a:solidFill>
                  <a:schemeClr val="bg1"/>
                </a:solidFill>
                <a:latin typeface="Google Sans" panose="020B0503030502040204" pitchFamily="34" charset="0"/>
              </a:rPr>
              <a:t>Handle with care.</a:t>
            </a:r>
          </a:p>
        </p:txBody>
      </p:sp>
    </p:spTree>
    <p:extLst>
      <p:ext uri="{BB962C8B-B14F-4D97-AF65-F5344CB8AC3E}">
        <p14:creationId xmlns:p14="http://schemas.microsoft.com/office/powerpoint/2010/main" val="23157763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497018"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Ignoring Files and Folders</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541194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
        <p:nvSpPr>
          <p:cNvPr id="2" name="TextBox 1">
            <a:extLst>
              <a:ext uri="{FF2B5EF4-FFF2-40B4-BE49-F238E27FC236}">
                <a16:creationId xmlns:a16="http://schemas.microsoft.com/office/drawing/2014/main" id="{E65F6035-8EEF-4DA4-83F5-9D332C6143D8}"/>
              </a:ext>
            </a:extLst>
          </p:cNvPr>
          <p:cNvSpPr txBox="1"/>
          <p:nvPr/>
        </p:nvSpPr>
        <p:spPr>
          <a:xfrm>
            <a:off x="2062065" y="2332653"/>
            <a:ext cx="7901084" cy="461665"/>
          </a:xfrm>
          <a:prstGeom prst="rect">
            <a:avLst/>
          </a:prstGeom>
          <a:noFill/>
        </p:spPr>
        <p:txBody>
          <a:bodyPr wrap="square" rtlCol="0">
            <a:spAutoFit/>
          </a:bodyPr>
          <a:lstStyle/>
          <a:p>
            <a:r>
              <a:rPr lang="en-US" sz="2400" dirty="0">
                <a:solidFill>
                  <a:schemeClr val="bg1"/>
                </a:solidFill>
                <a:latin typeface="Google Sans" panose="020B0503030502040204" pitchFamily="34" charset="0"/>
              </a:rPr>
              <a:t>Create .gitignore file at the root of the Git Repository.</a:t>
            </a:r>
          </a:p>
        </p:txBody>
      </p:sp>
      <p:pic>
        <p:nvPicPr>
          <p:cNvPr id="4" name="Picture 3">
            <a:extLst>
              <a:ext uri="{FF2B5EF4-FFF2-40B4-BE49-F238E27FC236}">
                <a16:creationId xmlns:a16="http://schemas.microsoft.com/office/drawing/2014/main" id="{765289DC-021F-4375-BC52-B77508FC3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3978" y="3569456"/>
            <a:ext cx="5037257" cy="15469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86150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2896947"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README.md </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2726910"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sp>
        <p:nvSpPr>
          <p:cNvPr id="2" name="TextBox 1">
            <a:extLst>
              <a:ext uri="{FF2B5EF4-FFF2-40B4-BE49-F238E27FC236}">
                <a16:creationId xmlns:a16="http://schemas.microsoft.com/office/drawing/2014/main" id="{E65F6035-8EEF-4DA4-83F5-9D332C6143D8}"/>
              </a:ext>
            </a:extLst>
          </p:cNvPr>
          <p:cNvSpPr txBox="1"/>
          <p:nvPr/>
        </p:nvSpPr>
        <p:spPr>
          <a:xfrm>
            <a:off x="2062065" y="2272115"/>
            <a:ext cx="7901084" cy="830997"/>
          </a:xfrm>
          <a:prstGeom prst="rect">
            <a:avLst/>
          </a:prstGeom>
          <a:noFill/>
        </p:spPr>
        <p:txBody>
          <a:bodyPr wrap="square" rtlCol="0">
            <a:spAutoFit/>
          </a:bodyPr>
          <a:lstStyle/>
          <a:p>
            <a:r>
              <a:rPr lang="en-US" sz="2400" dirty="0">
                <a:solidFill>
                  <a:schemeClr val="bg1"/>
                </a:solidFill>
                <a:latin typeface="Google Sans" panose="020B0503030502040204" pitchFamily="34" charset="0"/>
              </a:rPr>
              <a:t>Markdown is a lightweight markup language with plain text formatting syntax. </a:t>
            </a:r>
          </a:p>
        </p:txBody>
      </p:sp>
      <p:pic>
        <p:nvPicPr>
          <p:cNvPr id="7" name="Picture 6">
            <a:extLst>
              <a:ext uri="{FF2B5EF4-FFF2-40B4-BE49-F238E27FC236}">
                <a16:creationId xmlns:a16="http://schemas.microsoft.com/office/drawing/2014/main" id="{6BC099D3-D3A7-4516-A6D0-D4D20CFBE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273" y="3737285"/>
            <a:ext cx="7195227" cy="83099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Graphic 7">
            <a:extLst>
              <a:ext uri="{FF2B5EF4-FFF2-40B4-BE49-F238E27FC236}">
                <a16:creationId xmlns:a16="http://schemas.microsoft.com/office/drawing/2014/main" id="{D47C8BFF-E348-4A81-94C4-0A8E5B95C1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3298" y="5329677"/>
            <a:ext cx="292222" cy="292222"/>
          </a:xfrm>
          <a:prstGeom prst="rect">
            <a:avLst/>
          </a:prstGeom>
        </p:spPr>
      </p:pic>
      <p:sp>
        <p:nvSpPr>
          <p:cNvPr id="10" name="TextBox 9">
            <a:extLst>
              <a:ext uri="{FF2B5EF4-FFF2-40B4-BE49-F238E27FC236}">
                <a16:creationId xmlns:a16="http://schemas.microsoft.com/office/drawing/2014/main" id="{2332D6FE-B4AB-4D2B-8853-7F70526AA93C}"/>
              </a:ext>
            </a:extLst>
          </p:cNvPr>
          <p:cNvSpPr txBox="1"/>
          <p:nvPr/>
        </p:nvSpPr>
        <p:spPr>
          <a:xfrm>
            <a:off x="3907281" y="5329677"/>
            <a:ext cx="5333511"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Markdown is widely used in GitHub and Stack Overflow.</a:t>
            </a:r>
          </a:p>
        </p:txBody>
      </p:sp>
    </p:spTree>
    <p:extLst>
      <p:ext uri="{BB962C8B-B14F-4D97-AF65-F5344CB8AC3E}">
        <p14:creationId xmlns:p14="http://schemas.microsoft.com/office/powerpoint/2010/main" val="21511635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4456669" cy="646331"/>
          </a:xfrm>
          <a:prstGeom prst="rect">
            <a:avLst/>
          </a:prstGeom>
          <a:noFill/>
        </p:spPr>
        <p:txBody>
          <a:bodyPr wrap="none" rtlCol="0">
            <a:spAutoFit/>
          </a:bodyPr>
          <a:lstStyle/>
          <a:p>
            <a:r>
              <a:rPr lang="en-US" sz="3600" b="1" dirty="0">
                <a:solidFill>
                  <a:schemeClr val="bg1"/>
                </a:solidFill>
                <a:latin typeface="Google Sans" panose="020B0503030502040204" pitchFamily="34" charset="0"/>
              </a:rPr>
              <a:t>ASK ME ANYTHING</a:t>
            </a:r>
          </a:p>
        </p:txBody>
      </p:sp>
      <p:sp>
        <p:nvSpPr>
          <p:cNvPr id="6" name="Rectangle 5">
            <a:extLst>
              <a:ext uri="{FF2B5EF4-FFF2-40B4-BE49-F238E27FC236}">
                <a16:creationId xmlns:a16="http://schemas.microsoft.com/office/drawing/2014/main" id="{1057DFD5-897E-4002-AC41-0D2285803BAC}"/>
              </a:ext>
            </a:extLst>
          </p:cNvPr>
          <p:cNvSpPr/>
          <p:nvPr/>
        </p:nvSpPr>
        <p:spPr>
          <a:xfrm>
            <a:off x="1532877" y="1779806"/>
            <a:ext cx="4456669"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12" name="Graphic 11">
            <a:extLst>
              <a:ext uri="{FF2B5EF4-FFF2-40B4-BE49-F238E27FC236}">
                <a16:creationId xmlns:a16="http://schemas.microsoft.com/office/drawing/2014/main" id="{7F936D1F-9237-42F9-B5DE-481251F67E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25501" y="2426137"/>
            <a:ext cx="3740998" cy="3740998"/>
          </a:xfrm>
          <a:prstGeom prst="rect">
            <a:avLst/>
          </a:prstGeom>
        </p:spPr>
      </p:pic>
    </p:spTree>
    <p:extLst>
      <p:ext uri="{BB962C8B-B14F-4D97-AF65-F5344CB8AC3E}">
        <p14:creationId xmlns:p14="http://schemas.microsoft.com/office/powerpoint/2010/main" val="7934031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2060179" cy="646331"/>
          </a:xfrm>
          <a:prstGeom prst="rect">
            <a:avLst/>
          </a:prstGeom>
          <a:noFill/>
        </p:spPr>
        <p:txBody>
          <a:bodyPr wrap="none" rtlCol="0">
            <a:spAutoFit/>
          </a:bodyPr>
          <a:lstStyle/>
          <a:p>
            <a:r>
              <a:rPr lang="en-US" sz="3600" b="1" dirty="0">
                <a:solidFill>
                  <a:schemeClr val="bg1"/>
                </a:solidFill>
                <a:latin typeface="Google Sans" panose="020B0503030502040204" pitchFamily="34" charset="0"/>
              </a:rPr>
              <a:t>THANKS</a:t>
            </a:r>
          </a:p>
        </p:txBody>
      </p:sp>
      <p:sp>
        <p:nvSpPr>
          <p:cNvPr id="6" name="Rectangle 5">
            <a:extLst>
              <a:ext uri="{FF2B5EF4-FFF2-40B4-BE49-F238E27FC236}">
                <a16:creationId xmlns:a16="http://schemas.microsoft.com/office/drawing/2014/main" id="{1057DFD5-897E-4002-AC41-0D2285803BAC}"/>
              </a:ext>
            </a:extLst>
          </p:cNvPr>
          <p:cNvSpPr/>
          <p:nvPr/>
        </p:nvSpPr>
        <p:spPr>
          <a:xfrm>
            <a:off x="1532878" y="1779806"/>
            <a:ext cx="2060179"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31F12D-0A08-45BD-B66B-9B00BCB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12" name="Graphic 11">
            <a:extLst>
              <a:ext uri="{FF2B5EF4-FFF2-40B4-BE49-F238E27FC236}">
                <a16:creationId xmlns:a16="http://schemas.microsoft.com/office/drawing/2014/main" id="{7F936D1F-9237-42F9-B5DE-481251F67E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25501" y="2054348"/>
            <a:ext cx="3740998" cy="3740998"/>
          </a:xfrm>
          <a:prstGeom prst="rect">
            <a:avLst/>
          </a:prstGeom>
        </p:spPr>
      </p:pic>
    </p:spTree>
    <p:extLst>
      <p:ext uri="{BB962C8B-B14F-4D97-AF65-F5344CB8AC3E}">
        <p14:creationId xmlns:p14="http://schemas.microsoft.com/office/powerpoint/2010/main" val="45555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3198729"/>
            <a:ext cx="4207013" cy="15793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221301"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Linux</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067299"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6989D07D-1401-4847-BA71-F5B37F1C25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28120" y="5344360"/>
            <a:ext cx="292222" cy="292222"/>
          </a:xfrm>
          <a:prstGeom prst="rect">
            <a:avLst/>
          </a:prstGeom>
        </p:spPr>
      </p:pic>
      <p:sp>
        <p:nvSpPr>
          <p:cNvPr id="10" name="TextBox 9">
            <a:extLst>
              <a:ext uri="{FF2B5EF4-FFF2-40B4-BE49-F238E27FC236}">
                <a16:creationId xmlns:a16="http://schemas.microsoft.com/office/drawing/2014/main" id="{7880F074-A931-410E-817D-C995F1BEFBC3}"/>
              </a:ext>
            </a:extLst>
          </p:cNvPr>
          <p:cNvSpPr txBox="1"/>
          <p:nvPr/>
        </p:nvSpPr>
        <p:spPr>
          <a:xfrm>
            <a:off x="4492103" y="5344360"/>
            <a:ext cx="3576620"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Linux is first choice of programmers.</a:t>
            </a:r>
          </a:p>
        </p:txBody>
      </p:sp>
    </p:spTree>
    <p:extLst>
      <p:ext uri="{BB962C8B-B14F-4D97-AF65-F5344CB8AC3E}">
        <p14:creationId xmlns:p14="http://schemas.microsoft.com/office/powerpoint/2010/main" val="159722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86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D1B041-1B9F-4770-9D7D-B738D9683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194" y="3187699"/>
            <a:ext cx="10009278" cy="8094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9" name="TextBox 8">
            <a:extLst>
              <a:ext uri="{FF2B5EF4-FFF2-40B4-BE49-F238E27FC236}">
                <a16:creationId xmlns:a16="http://schemas.microsoft.com/office/drawing/2014/main" id="{0D57A7FD-BD84-4876-9969-F9237AAACA53}"/>
              </a:ext>
            </a:extLst>
          </p:cNvPr>
          <p:cNvSpPr txBox="1"/>
          <p:nvPr/>
        </p:nvSpPr>
        <p:spPr>
          <a:xfrm>
            <a:off x="1447800" y="1133475"/>
            <a:ext cx="5567550" cy="646331"/>
          </a:xfrm>
          <a:prstGeom prst="rect">
            <a:avLst/>
          </a:prstGeom>
          <a:noFill/>
        </p:spPr>
        <p:txBody>
          <a:bodyPr wrap="none" rtlCol="0">
            <a:spAutoFit/>
          </a:bodyPr>
          <a:lstStyle/>
          <a:p>
            <a:r>
              <a:rPr lang="en-US" sz="3600" dirty="0">
                <a:solidFill>
                  <a:schemeClr val="bg1"/>
                </a:solidFill>
                <a:latin typeface="Google Sans" panose="020B0503030502040204" pitchFamily="34" charset="0"/>
              </a:rPr>
              <a:t>Git Installation for MacOS</a:t>
            </a:r>
          </a:p>
        </p:txBody>
      </p:sp>
      <p:sp>
        <p:nvSpPr>
          <p:cNvPr id="6" name="Rectangle 5">
            <a:extLst>
              <a:ext uri="{FF2B5EF4-FFF2-40B4-BE49-F238E27FC236}">
                <a16:creationId xmlns:a16="http://schemas.microsoft.com/office/drawing/2014/main" id="{1057DFD5-897E-4002-AC41-0D2285803BAC}"/>
              </a:ext>
            </a:extLst>
          </p:cNvPr>
          <p:cNvSpPr/>
          <p:nvPr/>
        </p:nvSpPr>
        <p:spPr>
          <a:xfrm>
            <a:off x="1524001" y="1779804"/>
            <a:ext cx="5491349" cy="457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32E27F-CAF9-4923-A377-CB71D1308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149" y="5891588"/>
            <a:ext cx="2514133" cy="855147"/>
          </a:xfrm>
          <a:prstGeom prst="rect">
            <a:avLst/>
          </a:prstGeom>
        </p:spPr>
      </p:pic>
      <p:pic>
        <p:nvPicPr>
          <p:cNvPr id="7" name="Graphic 6">
            <a:extLst>
              <a:ext uri="{FF2B5EF4-FFF2-40B4-BE49-F238E27FC236}">
                <a16:creationId xmlns:a16="http://schemas.microsoft.com/office/drawing/2014/main" id="{768D5A8D-C903-490A-A3B6-C7B5E35ADB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89758" y="5140172"/>
            <a:ext cx="292222" cy="292222"/>
          </a:xfrm>
          <a:prstGeom prst="rect">
            <a:avLst/>
          </a:prstGeom>
        </p:spPr>
      </p:pic>
      <p:sp>
        <p:nvSpPr>
          <p:cNvPr id="10" name="TextBox 9">
            <a:extLst>
              <a:ext uri="{FF2B5EF4-FFF2-40B4-BE49-F238E27FC236}">
                <a16:creationId xmlns:a16="http://schemas.microsoft.com/office/drawing/2014/main" id="{9207D667-5FBF-4E9F-9AA5-6A7AB8B73E0B}"/>
              </a:ext>
            </a:extLst>
          </p:cNvPr>
          <p:cNvSpPr txBox="1"/>
          <p:nvPr/>
        </p:nvSpPr>
        <p:spPr>
          <a:xfrm>
            <a:off x="4953741" y="5140172"/>
            <a:ext cx="1935145" cy="338554"/>
          </a:xfrm>
          <a:prstGeom prst="rect">
            <a:avLst/>
          </a:prstGeom>
          <a:noFill/>
        </p:spPr>
        <p:txBody>
          <a:bodyPr wrap="none" rtlCol="0">
            <a:spAutoFit/>
          </a:bodyPr>
          <a:lstStyle/>
          <a:p>
            <a:r>
              <a:rPr lang="en-US" sz="1600" dirty="0">
                <a:solidFill>
                  <a:schemeClr val="bg1"/>
                </a:solidFill>
                <a:latin typeface="Google Sans" panose="020B0503030502040204" pitchFamily="34" charset="0"/>
              </a:rPr>
              <a:t>Rich kids, proceed.</a:t>
            </a:r>
          </a:p>
        </p:txBody>
      </p:sp>
    </p:spTree>
    <p:extLst>
      <p:ext uri="{BB962C8B-B14F-4D97-AF65-F5344CB8AC3E}">
        <p14:creationId xmlns:p14="http://schemas.microsoft.com/office/powerpoint/2010/main" val="1429145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204D8E7-9E1B-41E0-AC88-9CBC89606E82}">
  <we:reference id="wa104380862" version="1.5.0.0" store="en-US" storeType="OMEX"/>
  <we:alternateReferences>
    <we:reference id="wa104380862" version="1.5.0.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2321</TotalTime>
  <Words>996</Words>
  <Application>Microsoft Office PowerPoint</Application>
  <PresentationFormat>Widescreen</PresentationFormat>
  <Paragraphs>215</Paragraphs>
  <Slides>78</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Calibri</vt:lpstr>
      <vt:lpstr>Calibri Light</vt:lpstr>
      <vt:lpstr>Google Sans</vt:lpstr>
      <vt:lpstr>Montserrat</vt:lpstr>
      <vt:lpstr>Preeti</vt:lpstr>
      <vt:lpstr>Office Theme</vt:lpstr>
      <vt:lpstr>PowerPoint Presentation</vt:lpstr>
      <vt:lpstr>Version Control</vt:lpstr>
      <vt:lpstr>Version Control</vt:lpstr>
      <vt:lpstr>Version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Arjun Adhikari</dc:creator>
  <cp:lastModifiedBy>Arjun Adhikari</cp:lastModifiedBy>
  <cp:revision>55</cp:revision>
  <dcterms:created xsi:type="dcterms:W3CDTF">2018-12-27T09:05:41Z</dcterms:created>
  <dcterms:modified xsi:type="dcterms:W3CDTF">2018-12-29T08:18:21Z</dcterms:modified>
  <cp:contentStatus/>
</cp:coreProperties>
</file>